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0:11.873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102 148 921 0,'0'0'40'0,"-16"-15"10"0,0 8-40 0,0-14-10 0,8 7 0 0,0-1 0 16,-8 1 118-16,16 14 22 0,-8-14 4 0,8-1 0 15,-8 1-84-15,8 14-18 0,-8-21-3 0,8 21-1 16,0 0-11-16,0 0-3 0,0 0 0 0,0 0 0 16,0 0-12-16,0 0-4 0,0 0 0 0,0 0 0 0,16 14-8 0,-8 15 0 15,8 6-12-15,-8 1 12 0,0 7-9 0,8 7 9 16,0 7 0-16,0 0 0 0,0 15 0 15,0 7 11-15,-8 6 0 0,0 1 0 0,1 14 19 0,7 0 4 16,-8 0 1-16,8 15 0 0,-16 6 15 0,0 1 3 16,0-1 1-16,0 1 0 0,0 0-36 0,-8-1-7 15,-8-7-2-15,16 8 0 0,-8-8-1 0,0-6-8 16,8-1 12-16,0-7-4 0,-9-14-8 0,1-8 8 16,8-13-8-16,8-8 8 0,-8-7-8 0,0-7 0 15,9-7 0-15,-9-15 0 0,16 1 0 0,-16-22 8 16,-8 14-8-16,8-14 8 0,0 0-8 0,0 0 8 15,0 0-8-15,0 0 8 0,0 0 0 0,0 0 0 0,0 0 0 16,0 0 0-16,0 0 16 0,0-7 2 0,0-8 1 16,8 1 0-16,0 7-11 0,0-7-3 0,0-1 0 0,8 1 0 15,0 7-1-15,8 0-1 0,0-8 0 0,0 8 0 16,8 0-11-16,1-7 8 0,-1 7-8 0,0 0 8 16,8-1-8-16,-8 8 0 0,1-7 0 0,-1 7 0 15,8-7 0-15,-8 0 8 0,8 7-8 0,1-7 0 16,-9 0 0-16,8 7 0 0,0 0 0 0,8 0 0 15,-7 0-8-15,7 0-1 0,0-7 0 0,0 7 0 16,17 7-31 0,-1 0-5-16,0-7-2 0,17 7 0 0,15 0-5 0,9 0-2 15,8 0 0-15,23-7 0 0,1 0-15 0,24-7-3 16,8-7-1-16,0-7 0 0</inkml:trace>
  <inkml:trace contextRef="#ctx0" brushRef="#br0" timeOffset="953.1775">3110 1363 230 0,'0'0'20'0,"0"0"-20"15,0 0 0-15,0 0 0 0,0 0 256 0,0 0 48 16,0 0 8-16,25 7 3 0,-1 1-214 0,-8 6-42 15,-16-14-9-15,24 7-2 0,-8 0-4 0,8 0-2 16,-8 8 0-16,8-8 0 0,-24-7-23 0,16 7-5 16,9-7-1-16,-9 7 0 0,8 0-13 0,0 7 0 0,8-6 8 15,0-1-8-15,0 0 0 0,9-7 0 0,-9 7 0 0,8-7 0 16,8 0 12-16,1 0-1 0,-9-7 0 0,8 0 0 16,8 0 6-16,1-1 2 0,-9-6 0 0,8 0 0 15,-8-8 1-15,1 1 0 0,-9 0 0 0,0-8 0 16,0 7 7-16,-7-6 1 0,-1-1 1 0,0-6 0 15,-8 6-14-15,-8-7-3 0,8 0-1 0,0 1 0 16,-8-8-11-16,-8 0 0 0,1 7 9 0,-1 0-9 16,-8-14 0-16,0 15-15 0,0-1 3 0,0 0 0 15,-8 0-11-15,-9 8-1 0,1-1-1 0,0 1 0 16,-8 13 6-16,0-6 2 0,-8 7 0 0,0 6 0 16,-1-6 17-16,1 7 0 0,-8 7 0 0,0 7 0 15,0 0 0-15,-1 0 0 0,-7 15 11 0,0-8-11 16,8 0 21-16,8 1-2 0,-1 6-1 0,-7 8 0 0,8-1-2 15,0-6 0-15,-8 6 0 0,-1 8 0 0,9-7-1 16,0 14-1-16,0 0 0 0,0-1 0 0,8 16 6 0,-1-1 2 16,1 0 0-16,0 0 0 0,8 15 2 0,8-1 1 15,0 1 0-15,8-1 0 0,0-6 0 0,0 6 0 16,8 1 0-16,0-8 0 0,8 0-4 0,-8 8-1 16,16-1 0-16,0 1 0 0,9-8-9 0,-1 0-3 15,8-6 0-15,8-1 0 0,9 0-8 0,7-7 0 16,8 0 0-16,1-14 0 15,7 0-50-15,9-8-2 0,-9-6-1 0,17-8-635 16,-1-7-126-16</inkml:trace>
  <inkml:trace contextRef="#ctx0" brushRef="#br0" timeOffset="1531.1661">6344 813 1324 0,'0'-22'118'0,"0"8"-94"15,-8-7-24-15,16-1 0 0,-8 1 107 0,0-1 17 16,0 1 3-16,0-8 1 0,8 8-94 0,0-1-18 15,-8 1-4-15,-8-1-1 0,8 8-11 0,-8 0 0 16,8-1 0-16,-16 1 8 0,0 14-8 0,-8-7-11 0,7 7 3 16,-7 7 0-1,0-7-17-15,-8 7-3 0,0 8-1 0,0 6 0 0,-1 0 16 0,1-6 3 0,0 6 1 0,-8 1 0 16,8 6 9-16,8-6 0 0,-9-1 0 0,1 15 0 16,0 0 18-16,8-1 6 0,-8 1 0 0,8 14 1 15,-9 0 20-15,1 0 4 0,8 8 1 0,-8-1 0 16,0 7-10-16,8-7-3 0,-8 8 0 0,15-8 0 15,1 7-9-15,0 0-1 0,8-6-1 0,16 6 0 16,-8-14-15-16,16 7-3 0,0 0-8 0,9 1 12 16,-1-1-12-16,16 0 0 0,0 0 8 0,8 0-8 15,9-14 0-15,-1 0 0 0,16 7 0 0,1-14 0 16,-1 0-8-16,17-8-5 0,-9 8-1 0,9-14 0 16,-1 6-108-16,1-14-22 15,7 1-4-15,-7-15 0 0</inkml:trace>
  <inkml:trace contextRef="#ctx0" brushRef="#br0" timeOffset="1859.2145">7623 684 1324 0,'0'0'118'0,"0"0"-94"0,0 0-24 0,0 0 0 15,0 0 189-15,0 0 34 0,0 0 6 0,0 0 2 16,16 29-163-16,0-15-32 0,16 0-6 16,8 1-2-16,1-8-20 0,7-7-8 0,16 0 0 0,8 0 9 15,9-7-9-15,15 7 10 0,9-8-10 0,0-6 10 16,7 0-26-16,9 7-6 0,-9-1-1 0,9-6 0 31,-8-7-37-31,-1 6-7 0,-15-6-1 0,-1 7-1 16,-7-8-31-16,-1 1-7 0,1 6-1 0,-9-6-406 0,1 7-82 0</inkml:trace>
  <inkml:trace contextRef="#ctx0" brushRef="#br0" timeOffset="2156.0196">8910-925 1771 0,'0'0'78'0,"0"0"17"0,0 0-76 0,8 29-19 16,-8 0 0-16,16 6 0 0,-8 1 35 0,0 21 3 15,0 8 1-15,0 13 0 0,-8 8-9 0,0 21-2 16,0 15 0-16,0 7 0 0,-8 14-16 0,0-1-3 16,-8 9-1-16,0 6 0 0,-8 7-8 0,7-6 0 15,9 6 0-15,0-7 0 0,0 1 0 0,8-8-11 0,8-7 3 0,8-7 0 32,9 0-29-32,-9-8-6 0,-8-6-1 0,0-8-806 0</inkml:trace>
  <inkml:trace contextRef="#ctx0" brushRef="#br0" timeOffset="2546.5636">10309 555 1796 0,'0'0'80'0,"0"0"16"0,0 22-77 0,0 6-19 15,0 22 0-15,8 8 0 0,-8 6 20 0,0 7 1 16,0 15 0-16,8 7 0 0,0 14-4 0,8-14-1 16,1-7 0-16,-1 0 0 0,8-15-16 0,0 8 0 15,8-7 8-15,0-1-8 0,0-14 0 0,1-14-17 16,15 7 3-16,-8-21 1 0,0-1 0 0,8-6 0 15,1-15 0-15,-1-7 0 0,0-7 13 0,1-7 0 16,7-1 12-16,0-13-12 0,0-8 28 0,1-7 0 16,-9-7-1-16,0 0 0 0,17-7 10 0,-9-15 3 15,-8 1 0-15,8-8 0 0,-7-7-16 0,-1-7-4 16,0 0 0-16,-16 1 0 0,9-1-20 0,-9 0 0 16,0 7 0-16,-8 0 0 15,-8 15-50-15,0 6-11 0,0 1-3 0,0-1 0 0</inkml:trace>
  <inkml:trace contextRef="#ctx0" brushRef="#br0" timeOffset="3327.66">12650 234 1782 0,'0'0'39'0,"8"-15"8"0,-8-6 1 0,0 21 3 0,0 0-41 0,0 0-10 15,0 0 0-15,0 0 0 0,16 14 34 0,8-7 5 16,0 8 1-16,0 13 0 0,0 8-23 0,1 7-4 15,-1 7-1-15,0 7 0 0,8 7-12 0,-16 8 0 16,8 14 0-16,0 0 0 0,-8-1 0 0,1 1 0 16,-9-7 0-16,0-1-10 0,0-6 10 0,-8-8-8 15,-8 1 8-15,8-15-8 0,-8 0 8 0,8-7-12 16,-8-8 12-16,8-13-12 0,0-1 12 0,0 1 0 16,0-22 10-16,0 0-10 0,0 0 37 0,0 0 2 15,0 0 0-15,-9-7 0 0,9-15 22 0,-8-7 5 0,8-6 1 16,-8-1 0-16,8-14-37 0,8-7-7 0,0 0-2 15,1-1 0-15,-1 1-21 0,8 0 0 0,0 0-10 0,8 7 10 16,0 7 0-16,0 0 0 0,0 7 0 16,8 8 0-16,9 6-13 0,-1 1 4 0,0-1 1 0,0 8 0 15,17 0-6-15,7 6-1 0,-8-6 0 0,9 14 0 16,7-7-6-16,-8 7-2 0,9 7 0 0,-9-7 0 16,8 14 3-16,-7-6 0 0,-1-8 0 0,1 0 0 15,-1 14 7-15,0 0 1 0,1 1 1 0,-1-8 0 16,8 0 11-16,-7 7 0 0,-1 0 0 0,0-6 0 15,-23 6 0-15,23-7 0 0,0 0 8 0,-7 0-8 16,-25-7 10-16,8 7-2 0,8-7-8 0,0-7 12 16,-7 7-4-16,-9-7-8 0,0-7 11 0,0 0-11 0,16 6 11 15,-15-6-11-15,-25-7 10 0,8-1-10 0,0-6 13 16,0-8-3-16,-8 7-1 0,-16-6 0 0,0-8-9 16,8 7 0-16,8-7 0 0,-8 0 0 0,-16 0-12 0,0-7 12 15,16 14-10-15,-8-7 10 0,-16 1-11 0,-1-1 11 16,9 7-12-16,0 7 12 0,0 1-8 0,-8 6 8 15,-8 8 0-15,0 7 0 0,16-7 0 0,-8 14 0 16,-25 7 0-16,9 7 0 0,-8 7 22 0,8 8 5 16,-1 7 1-16,-7 7 0 0,0 7-17 0,16 0-3 15,-1 0-8-15,1 7 12 0,0 0 0 0,8 0 0 16,8 1 0-16,0-1 0 0,8 7-12 0,8 1 11 16,0-8-11-16,16 7 10 0,0 8-10 0,8-8 0 15,0 0 0-15,24-7 0 0,9 1 0 0,7-1 0 0,9 0 9 16,15-14-9-16,0 7 0 0,17-14-16 0,8-1 2 15,-1 1 1 1,1-14-93-16,7-8-18 0,25 0-4 0,-8 1-769 0</inkml:trace>
  <inkml:trace contextRef="#ctx0" brushRef="#br0" timeOffset="4623.2561">10213 5224 460 0,'0'0'20'0,"0"0"5"0,0 0-25 0,16-14 0 0,0-1 0 0,-8 1 0 16,0 0 301-16,8 0 55 0,-8-8 12 0,8 8 1 16,0-8-252-16,-8 1-50 0,0-8-11 0,-8 8-1 15,8-1-19-15,0 1-3 0,-8-1-1 0,0 1 0 16,-8-8-32-16,8 8 0 0,-8 0 0 0,0-8-9 15,-8 8-9-15,-8 6-2 0,0-6 0 0,-16 14 0 16,-9-8 20-16,1 1 0 0,0 7 0 0,0-7 0 16,-9-1-12-16,1 8-4 0,-16 0-2 0,7-7 0 15,-7 14 18-15,0 7 0 0,-1 0 0 0,1 0 0 16,-9 7 12-16,1 8 7 0,-1 6 1 0,-7-6 0 16,8 14-20-16,-9-1 0 0,9 8-8 0,-9 7 8 15,9 0 0-15,-1 0 12 0,1 0-1 0,7 15 0 16,9-8 5-16,0 15 0 0,7-1 1 0,1 1 0 0,8 13 1 15,0 1 0-15,-1 7 0 0,1 7 0 0,8 7 3 16,0 8 1-16,8 6 0 0,-1-6 0 0,9-1-22 0,0 1 0 16,8 6 0-16,0 1 8 0,16 6-8 0,0 8 0 15,0-7 0-15,8 0 0 0,0-8 0 0,8-7 0 16,0 1 0-16,8-1 0 0,-8-14 0 0,17 8-16 16,7-1 4-16,0-14 0 0,0-7 12 0,17-8 12 15,-1 1-2-15,8 0-1 0,1-8 3 0,7-7 1 16,8-6 0-16,1-1 0 0,-1-14 1 0,1 0 0 15,-1-8 0-15,1-13 0 0,-1-1-3 0,-8-7-1 16,1-6 0-16,-1-16 0 0,-16 1-10 0,9-7 0 16,-9-7 0-16,0-1 0 0,-7-6 0 0,-1-8 0 0,0 0 0 15,-8-7 0-15,1-7 0 0,-9 0 8 0,0 0 0 0,-8 7 0 16,-8-7 10-16,0-7 2 0,-8 7 0 0,-16-15 0 16,0 1-4-16,-16 7-1 0,0-7 0 0,-8 6 0 15,-16 1-15-15,-1 0 0 0,-7 7-12 0,-8 7 12 16,-17 7-13-16,1 1 4 0,-9 13 1 0,-15 1 0 15,7 6 8-15,-15 8 0 0,-1 0-9 0,8 21 9 16,1 1 0-16,-1 6 0 0,1-7 0 0,7 15 0 16,1 7 0-16,-1-1 0 0,1 1 0 0,-1 7 0 15,1 0-28 1,7 7 0-16,1 0-1 0,-1 0-1040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27:21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5756 3321 2246 0,'0'-8'200'0,"-3"2"-160"16,3-2-32-16,0 3-8 0,0-6 17 0,3 1 3 16,3-3 0-16,2-1 0 0,4-1 4 0,0-1 0 0,0 0 1 15,3-3 0-15,3 1-2 0,0 2-1 16,3-3 0-16,2 4 0 0,-2 1-22 0,3-2 0 16,0 1 0-16,6-1 0 15,-4 5-16-15,4-2-8 0,3 2-2 0,-3 3 0 0,5 3 15 0,1 5 11 16,-3 3-13-16,0 5 5 0,5 0 8 0,-2 5 0 0,-6 5 0 0,0 3 0 15,-4 3 11-15,-2 3-3 0,0 2 0 0,-6 5 0 16,0 1-8-16,-3 4 12 0,-1 6-12 16,1-2 12-16,-3 4-12 0,0 6 0 0,6 5 0 0,0 3 8 15,-3 8 4-15,0 0 0 0,0 2 0 0,-1 1 0 16,-2-1-12-16,0-2 0 0,0-3 0 0,0-2 0 16,-3-6 0-16,3-3-16 0,-3-4 4 0,-3 2 1 15,0-8 20-15,-3-1 4 0,0-4 1 0,-3-5 0 16,-3-6-14-16,3-6 11 0,-3-1-11 0,0-9 10 15,3 0 8-15,-3-5 2 0,6-5 0 0,-3-3 0 16,0 0 6-16,0 0 2 0,3-6 0 0,0-4 0 0,3-9-3 16,6-7 0-16,-1-3 0 0,4-6 0 0,-3 1-13 15,6-6-2-15,0-7-1 0,0-4 0 0,3-2-9 16,-1-5 0-16,1 0 9 0,0-3-9 0,-3 3 0 0,3-6 0 16,-3 1 0-16,6-3 8 0,2 0-8 0,1 0 0 15,-9 2 0-15,6-2 0 0,-3 2 0 0,5 4 0 16,-2 1 0-16,-3 4 0 0,-3 2 0 0,3 8 0 15,6 5 0-15,-7 3 0 0,-5 8 0 16,3 3-8-16,0 4 0 0,0 9 0 0,-3 3 8 0,0 7 0 16,-4 6 0-16,1 7 0 0,6 11 0 0,-6 8 0 15,-3 14 0-15,3 7 0 0,3 8 0 0,-3 6 0 16,0 2 0-16,0 3-8 0,2 5 8 0,7 0 0 16,0-3 0-16,-3-2 0 0,-12-5-15 0,3 2-4 15,9-5-1-15,-6 2 0 16,-6 3-256-16,-12-2-52 0,-30 47-11 0,6-37-1 0</inkml:trace>
  <inkml:trace contextRef="#ctx0" brushRef="#br0" timeOffset="389.9558">8211 2529 2343 0,'0'0'52'0,"3"-5"10"0,-6 0 2 0,3 5 2 0,0 0-53 0,0 0-13 16,6-5 0-16,-6 5 0 0,9 2 41 0,0 6 6 15,0-3 1-15,0 9 0 0,0 7-28 0,0 11-4 16,6-1-2-16,0 17 0 0,-4 10 6 0,4 0 2 16,0 11 0-16,3 3 0 0,0 4-2 0,0 6 0 0,3 6 0 0,-4-1 0 15,1 0-34-15,0 1-7 0,0 4-2 0,-3-4 0 31,-3-4-188-31,0-2-37 0</inkml:trace>
  <inkml:trace contextRef="#ctx0" brushRef="#br0" timeOffset="801.8507">8595 4860 2743 0,'0'0'60'0,"0"0"13"0,3 8 3 0,3 3 0 0,3 2-60 16,3 6-16-16,0-1 0 0,3 3 0 0,-6-2 0 0,3-3 11 15,-3 2-11-15,-4-2 10 0,1-5-10 0,0 2 0 16,-3-2-10-16,0-1 10 16,-3 1-56-16,0-3-6 0,0-3-1 0,0-5 0 15,0 0 9-15,0 0 2 0,-6 0 0 0,0-3 0 0,0 1 83 0,3-4 17 16,-2-2 3-16,2 0 1 0,-3-2 1 0,3-1 1 0,-3 3 0 15,6-2 0-15,-3-3-42 0,0 5-12 0,3-3 0 0,-3 3 8 32,0 3-148-32,0-3-28 0,0-5-7 0,0 2-1 0</inkml:trace>
  <inkml:trace contextRef="#ctx0" brushRef="#br0" timeOffset="1594.7351">11491 2908 1843 0,'0'0'164'0,"6"0"-132"0,0-6-32 0,-3 6 0 16,-3 0 51-16,0 0 3 0,6 0 1 0,-6 0 0 15,0 0-29-15,0 0-6 0,0 0 0 0,0 0-1 16,0 0-1-16,-12 3 0 0,-6 8 0 0,-8 2 0 16,-7 5-18-16,-3 6-17 0,-2 5 3 0,-4 3 1 15,0 3 3-15,-2 2 1 0,-1 0 0 0,3 5 0 16,-2 0 9-16,-1 3 0 0,0-2 0 0,-2-1 0 0,2 0 0 0,-3-2 0 16,4 2 0-16,2 1 0 0,0-6 0 0,4 5 0 15,-4-10 0-15,6 2 0 0,-2 1 16 16,2-4-2-16,3-4 0 0,3-3 0 0,1-3 17 0,5-3 3 15,0-2 1-15,6-3 0 0,-3 1 2 0,6-1 1 16,3-5 0-16,4 0 0 0,-1 0-2 0,3 0 0 16,0-1 0-16,6-7 0 0,0 6-11 0,0 2-2 15,6 0-1-15,0 0 0 0,3-3-13 0,2 3-9 16,4 0 12-16,0 0-12 0,6 2 12 0,3 1-12 16,0 2 12-16,5-2-12 0,4 2 17 0,3 0-3 15,0 0-1-15,2 1 0 0,1-1-13 0,6 0 0 16,-1 0 0-16,7 1 0 0,0-4 0 0,2-2 0 15,-2 3 0-15,-1-3 0 0,-2-1 12 0,0-1-3 16,2-4-1-16,-2 4 0 0,-4 4-8 0,1-2-14 0,0 3 3 16,-4 2 1-1,-5 0-24-15,0 3-5 0,-6-3-1 0,-7 3 0 16,-2 3-93-16,-6-1-19 0,-3 1-4 0,-6 2-1 16,-6-2-79-16,-6 2-15 0,-9 21-3 0,-6-16-1 0</inkml:trace>
  <inkml:trace contextRef="#ctx0" brushRef="#br0" timeOffset="1892.9347">10220 4667 2296 0,'0'0'102'0,"0"0"21"0,0 0-99 0,0 0-24 16,0 0 0-16,6-2 0 0,6-1 54 0,-3 3 6 16,6 0 0-16,0 0 1 0,3 0-28 0,3 3-5 15,2-1-2-15,4 6 0 0,3-3-13 0,6 9-2 16,2-1-1-16,1 0 0 0,6 0-19 0,2 6-4 16,4-3-1-16,0 2 0 0,5 1 14 0,-2-1 0 15,-1-2 0-15,-2 0 0 16,0 0-36-16,-1-5-7 0,-2 2-1 0,2-5-1 15,4 0-107-15,-3-6-22 0,-1-2-4 0,1-2-726 0</inkml:trace>
  <inkml:trace contextRef="#ctx0" brushRef="#br0" timeOffset="2558.1559">12637 3077 2512 0,'12'-16'112'0,"-6"11"22"0,3-3-107 0,0 0-27 16,6 0 0-16,3 3 0 0,3-8 22 0,2 2-1 15,7-2 0-15,3 2 0 0,3 1-21 0,-1-1 0 16,7-2 0-16,3 2 0 0,2 6 0 0,-2 0-15 16,-3 2 3-16,2 0 0 15,1 6-24-15,-6 5-5 0,-1-3-1 0,-5 3 0 0,0-3 19 0,0 6 4 16,-7 2 1-16,1 1 0 0,0 1 18 0,-3-1 0 0,-3 1 0 16,-4 7 0-16,4-1 0 0,-6 5 0 0,-3 3 0 15,-3 6 0-15,-3-1 0 0,-3 6 0 0,-6 2 0 16,-6 3 0-16,-3 0 0 0,-6 0 8 0,-3 0-8 0,-5 3 0 15,-1-1 0-15,-6 6 0 0,0 3 0 0,-8-1 0 16,-1 1 10-16,-6-3-1 0,1 0 0 0,-4 0 0 16,4-3-9-16,2-5 0 0,3 0 0 0,7-3 8 15,-1-5-8-15,6-5 0 0,0-3 0 0,1 0 0 16,2-5 18-16,3 0 11 0,3-3 3 0,6 0 0 16,0-2-9-16,3-6-2 0,3 0 0 0,6 3 0 15,6-5 23-15,3-1 5 0,0 1 1 0,6-3 0 0,9 0-20 16,0-3-4-16,9-2-1 0,2-1 0 0,7-4-1 15,6-4 0-15,5 1 0 0,1-3 0 16,6 0-44-16,-1-2-10 16,4-4-2-16,-1 4 0 0,1-6-118 0,2 0-24 0,1 3-5 15,2-6-887-15</inkml:trace>
  <inkml:trace contextRef="#ctx0" brushRef="#br0" timeOffset="3489.662">13893 2236 1843 0,'0'0'81'0,"0"0"18"16,0 0-79-16,0 0-20 0,0 0 0 0,0 0 0 0,9 0 57 0,0-6 8 15,6 1 2-15,3-3 0 0,3 3-48 0,6-3-10 16,-1 0-1-16,7-3-8 0,3-2 0 0,6 0 0 16,-4 0 0-16,1 0 0 15,3-9-43-15,-4 4-2 0,1-6-1 0,-3-2 0 16,2-4 16-16,1-1 3 0,-3-1 1 0,0-5 0 0,-4 3 26 0,1-6 12 16,3 0 0-16,-3-2-1 0,-4 0 6 0,1-3 2 15,0-3 0-15,-3 3 0 0,-1-11-19 0,1 9-9 16,-3-6 1-16,-6 3 0 0,3 2-12 0,-6 3-1 15,-3 5-1-15,-7-5 0 0,1 6 22 0,-6-1 0 0,-3 0 0 16,-2 3 0-16,-7-3 0 0,-3 9 10 0,3 4 1 0,-3 1 0 16,-3-1-3-16,3 6-8 0,0-3 12 15,-3 6-4-15,4 2-8 0,-1 3 10 0,-3 0-10 16,3-1 10-16,-3 4-10 0,3 2 0 0,-3-3-10 16,0 3 10-16,7 8-11 0,-1-5 11 0,0 5-12 0,3 0 12 15,0 0 0-15,0 5 0 0,3 1 0 0,-3-4 0 16,3 9 32-16,-3 2 1 0,0 0 0 0,3 6 0 15,0 2 7-15,-3 0 0 0,3 8 1 0,1 6 0 16,2-4-5-16,-3 14-2 0,-3-5 0 0,3 5 0 16,0 8-12-16,0-8-2 0,0 8-1 0,3 0 0 15,-6 5-19-15,3-5 8 0,-3 8-8 0,-3 2 0 16,0-5 0-16,3 1 0 0,0-6 0 0,0 10 0 16,6 3 0-16,1 3 0 0,2 0 0 0,2-8 0 15,1 2 12-15,6-5-12 0,0 3 12 0,0-3-12 16,-3-2 10-16,0-3-10 0,0 0 8 0,-6-14-8 0,0-1 10 0,0-4-10 15,-3-5 12-15,3-3-12 0,0-4 9 16,0-6-9-16,0-3 0 0,0-3 9 0,0-2 0 16,3-2 0-16,-3-6 0 0,0 0 0 0,0 0 20 15,6-6 4-15,0-7 1 0,0-5 0 0,3-4-6 16,0-4-2-16,0-6 0 0,0-5 0 0,3-5-11 16,0-3-3-16,-1 0 0 0,4-3 0 0,3 6-12 0,0 2 0 15,0 6 0-15,0 2 0 0,0 6 0 0,-1-1 0 16,-2 9-8-16,0-1 8 0,0 3 18 0,-3 6 7 15,0 2 2-15,3 0 0 0,-3 8-15 0,0 0-2 16,0 0-1-16,2 8 0 0,1-3-9 0,0 8 0 16,0-2 0-16,0 5 0 0,3-3 0 0,0 5 0 15,2-2 0-15,-2 3 0 0,0 2 0 0,0 3 0 0,-3 2 0 16,0 1 0-16,3-1-8 0,-3-2-1 0,-1 5 0 0,1 3 0 16,-3 0-13-16,0-1-2 0,0-2-1 0,-3 3 0 31,-3 3-208-31,0 2-42 0,0-11-8 0</inkml:trace>
  <inkml:trace contextRef="#ctx0" brushRef="#br0" timeOffset="6490.6384">7541 7004 864 0,'0'0'76'15,"0"0"-60"-15,0-3-16 0,-2 0 0 16,4-5 297-16,-2 3 57 0,-5-3 11 0,-1 0 3 16,0 0-303-16,0 0-65 0,3-2 0 0,-6-1-11 15,0 1 11-15,0 2-13 0,6-3 5 0,-3 3 8 16,-3 0-11-16,0 3 11 0,3 0-8 0,3 2 8 0,-3-2 0 0,-3 2 0 16,-3 0 0-16,3 6 8 0,1 2 4 0,-1 6 0 15,-12 2 1-15,3 6 0 0,3 4-13 0,-3 6 0 16,-3 6 8-16,-2 2-8 0,-1 5 0 0,6 3-8 15,6 3 8-15,-3-1-13 0,-6 4-3 0,3-4-1 16,9 1 0-16,1 0 0 0,-4-1 5 0,9-2 0 16,0 0 1-16,3-5 0 0,6 0 11 0,-3-6-8 15,0-5 8-15,8-2-8 0,7-6 8 0,-6-3 0 16,-6-5 0-16,6-2 0 0,9-6 0 0,0 1 0 16,0-6 8-16,-1-3-8 0,-5-5 0 0,9-3 0 15,0-4 0-15,3-1 0 0,-6-5 9 0,-1-3-9 16,10 0 12-16,-3-5-12 0,0 0 21 0,0-6-2 0,-4 1-1 15,7-6 0-15,0-2 8 0,-3 0 2 0,-9-3 0 0,2 0 0 16,7-3-6-16,-6-2-1 0,-6 5 0 0,-3 0 0 16,-6 2-21-16,3-2 9 0,-3 3-9 0,-6 2 0 15,-9 1 0-15,3-1 0 0,3 3 0 0,-3 5 0 16,-6 1 0-16,0 7-11 0,6 3 11 0,0 2-10 16,0 6 10-16,0 0 0 0,0 5 0 0,3 0 0 15,3 2-8-15,-6 6 8 0,-6 0-8 0,3 8 8 16,1 0 0-16,-1 5-8 0,-6 9 8 0,0 7 0 15,3 5 0-15,0 3 0 0,3 6 0 0,-3-1-8 16,-6-2 8-16,6 2 0 0,9-2 10 0,-3-3-10 16,-2 0 0-16,2 0 0 0,3-3 0 0,3 0 0 0,0-7 0 15,0-3-15-15,0-3 2 0,3-3 0 16,9-4-13-16,-4-4-2 16,1-2-1-16,3-8 0 0,9-2 9 0,0-4 3 0,0-4 0 0,0-4 0 0,2-4 17 0,7-1 0 15,6-2 11-15,-3-5-11 0,-4 2 40 0,7-2 0 16,6-1 1-16,2 1 0 0,1-1 26 0,3 1 5 15,5-1 0-15,1 3 1 0,5 6 4 0,-2 2 1 16,-3 3 0-16,2 2 0 0,1 9-24 0,-4 2-5 16,-2 2-1-16,-1 9 0 0,1 2-19 0,-3 6-4 15,-1 2-1-15,-2 0 0 0,0 5-13 0,-1 3-3 16,4 3-8-16,-3 0 12 0,2 2-12 0,1 1 0 16,-4-1-9-16,4 3 9 15,-3-5-40-15,2 0-1 0,-2-1-1 16,-3-1-838-16,-4-7-168 0</inkml:trace>
  <inkml:trace contextRef="#ctx0" brushRef="#br0" timeOffset="8513.2291">7202 9641 2487 0,'0'0'110'0,"0"0"23"0,12 8-106 0,-3 3-27 15,-9 5 0-15,9 0 0 0,6 2 34 0,3 3 2 16,5 6 0-16,4-3 0 0,0-3-45 0,9-3-9 15,2 4-2-15,1 1 0 16,0 1-29-16,8-3-7 0,4-5 0 0,6 3-1 16,-4-3 10-16,1-3 3 0,-1-5 0 0,4 0 0 0,2-6 31 0,-5 4 13 15,-6-4-11-15,2 1 11 0,1 2 20 0,-4 0 11 16,-5-2 1-16,0 2 1 0,-6-2 19 0,-1 0 4 16,-2-1 1-16,-6 1 0 0,-3 0-29 0,-4-3-7 15,1 0-1-15,-3 0 0 0,-3 2-3 0,0 4-1 16,0 2 0-16,-3-3 0 0,0 3-6 0,-6 0-2 15,0 0 0-15,-4 2 0 0,1 3 16 0,-3 1 2 16,-5 2 1-16,-4-1 0 0,0 4-10 0,-6 2-1 16,3-2-1-16,-6 2 0 0,-6 3 5 0,0-3 2 15,1 3 0-15,-10 2 0 0,-3 1-2 0,-3-1 0 0,4 3 0 16,-7-2 0-16,-6 2-20 0,1-3 0 0,2 1 0 16,3-1 0-1,4 0-24-15,-1-2-5 0,-6 3-2 0,7-1 0 0,5-2 14 0,-3-3 2 0,-2 3 1 0,2-3 0 31,0 0-107-31,3-5-22 0,1 0-4 0,-1-3-941 0</inkml:trace>
  <inkml:trace contextRef="#ctx0" brushRef="#br0" timeOffset="12293.1198">5095 10091 2156 0,'0'0'48'0,"6"0"9"0,3-2 3 0,0 2 0 0,2-3-48 0,4-5-12 0,0-3 0 0,3 1 0 16,3-3 17-16,3-3 2 0,3 0 0 0,-4-8 0 16,1-2-31-16,3-1-5 0,6 6-2 0,-1-3 0 15,-2 3 3-15,0-3 0 0,0 3 0 0,-1 0 0 16,-2 0 16-16,0-3 9 0,-3 0-1 0,-3-2 0 15,3 2 16-15,-4-5 2 0,-2-3 1 0,-3 0 0 16,3 0-18-16,-6-5-9 0,3 3 10 0,-6-3-10 16,0-3 9-16,0 1-9 0,-3-1 8 0,-1-5-8 15,1-5-21 1,-3-1-10-16,0-4-1 0,0-3-1 0,-3-3 33 0,0-3 0 0,-3 3 0 0,3-2 0 0,0-6 0 0,0 6 0 16,0-1 0-16,0 9 0 0,3-1 0 0,-3 6 0 15,0-1 0-15,0 6 0 0,0 6 9 0,-3 2 3 16,0 2 0-16,0 6 0 0,-6 3 20 15,4-1 5-15,-4 6 1 0,-3 3 0 0,0-4-15 0,0 4-3 16,0 2-1-16,-3 3 0 0,0 2-19 16,0 1 0-16,0 2-8 0,1 0 8 0,-1 0-19 15,3 3 3-15,0 2 0 0,0 0 0 0,0 3 4 0,0 0 2 16,0 6 0-16,3 1 0 0,0 1 10 0,-3 0 0 16,4 6 0-16,-4 1 0 0,3 4 0 0,0 2 11 15,0 3-3-15,0 0 0 0,3 0 7 0,-3 5 1 0,3 0 0 0,-3 5 0 16,6 1-4-16,-6 4-1 0,0 1 0 0,3 5 0 15,3 5-3-15,0 6 0 0,3 2 0 0,0 3 0 16,0 0-8-16,0 2 0 0,0 3 0 0,3 0 8 16,3-5 1-16,0 5 0 0,0-2 0 0,0-1 0 15,-3-2-9-15,3 0 0 0,-3 0 0 0,3 0 0 16,-3 5 0-16,-3 3 0 0,-6 0 0 0,6 2 0 16,-3 3 0-16,0-2 0 0,-6 2 9 0,3-3-9 15,3-5 0-15,0 0-13 0,-3-2 1 0,3-6 1 16,6-5 11-16,-3 0 11 0,0-3-3 0,0-5 0 15,-3-2-19-15,3-6-4 0,0-6-1 0,0-2 0 16,-6-7 16-16,3-1 0 0,0-8 0 0,3 0 0 16,-3-5 17-16,3-3 0 0,0 1 0 0,0-6 0 15,0 0 12-15,0 0 3 0,0 0 0 0,0 0 0 16,0 0-2-16,0 0 0 0,0 0 0 0,0 0 0 16,0 0-8-16,3-6-2 0,-3-4 0 0,3-1 0 0,-3-2-8 0,3-5-1 15,6-1-1-15,3-7 0 0,-3-4-10 0,3-1 0 16,0-4 0-16,3-2 0 0,3-2 0 15,3 2 0-15,-7-3 0 0,4 3-11 0,0 0 11 16,0 0 0-16,-3 2 0 0,3 4 0 0,0 1-9 0,-3 7 9 16,2-1-10-16,-2 5 10 0,-3 3 0 0,3 6 0 15,-3-1-8-15,3 1 8 0,0 4 0 0,-3 1 0 16,5 5 0-16,-2 3 0 0,0 2 0 0,3 3 0 16,3 8 0-16,3 2 0 0,0 6 0 0,2 3-9 15,-5 2 1-15,0 0 0 0,3 5 8 0,0 1 12 16,-4 2-2-16,1 0-1 0,3 0-9 0,0 2 0 15,0-4 0-15,-3-1 0 0,-4 1-21 0,4-6 3 16,3 0 1-16,-3-3 0 16,0 1-165-16,0-6-33 0</inkml:trace>
  <inkml:trace contextRef="#ctx0" brushRef="#br0" timeOffset="12860.5983">8994 10560 2278 0,'0'0'101'0,"0"0"21"0,0 0-98 0,0 0-24 0,0 0 0 0,0 0 0 15,0 0 34-15,0 0 2 0,0 0 0 0,0 0 0 16,-6-3-47-16,-3-2-9 0,0-1-1 0,0 4-1 15,0-1 5-15,-3 3 1 0,-2 3 0 0,-1 2 0 16,-3 3 16-16,-6 2-10 0,-3 9 10 0,-5 0-8 16,-7 7-4-16,-3 8 0 0,-5 3 0 0,-7 6 0 15,0 4 12-15,-5 4 8 0,2-4-8 0,1 1 11 16,-4 0 5-16,10-1 0 0,-1 1 1 0,0-3 0 16,1-3-17-16,5 0-11 0,9-2 2 0,4-3-667 15,-4-5-132-15</inkml:trace>
  <inkml:trace contextRef="#ctx0" brushRef="#br0" timeOffset="15299.0775">10381 10234 864 0,'0'0'38'0,"6"5"8"0,-6-5-37 16,6 8-9-16,-6-8 0 0,6 3 0 0,6 0 288 0,-3-1 55 16,3 1 11-16,0-6 2 0,3 1-264 0,-1-4-52 15,4-2-12-15,0 0-1 0,0-2-9 0,3-6-2 16,0-3 0-16,-1 1 0 0,1-6-16 0,3-2 0 16,-3-3 0-16,3-3 0 0,0-5 0 0,2 2 0 15,1-4 0-15,0-1 0 0,0 0 8 0,0-2-8 16,-1 0 9-16,-5-3-9 0,3-3 0 0,0-2 0 15,-3-3 0-15,-4 0 0 0,4 0 0 0,-6-3-8 16,3 4 8-16,-6-4-10 0,3 0 10 0,0-2 14 16,-6 0-3-16,6 0-1 0,-4 0 6 0,1 5 2 15,-3 0 0-15,0 0 0 0,3 3-9 0,-3-3-1 0,0 2-8 16,0-2 12-16,-3 3-12 0,0 3 0 0,0 2 0 16,0 2 0-16,-6 6 0 0,3-2 0 0,-3 4 0 0,0-2-10 15,-3 3 10-15,3 2 0 0,-3-2 0 16,0 2 0-16,0 3 0 0,-3 0 0 0,0 2 0 0,0 3 0 15,0 3 0-15,0 0-10 0,-3 0 10 0,3 2-10 16,-3 3 10-16,3 1 0 0,0 4 0 0,0 0 0 16,0 1 0-16,0 5-8 0,1 2 8 0,-1-2 0 15,0 5 0-15,0 0-8 0,0 0 8 0,0 5 0 16,0 3-12-16,-3 0 4 0,0 5 0 0,0 3 0 16,0 0 8-16,0 5-8 0,0 3 8 0,0 2-8 15,3-2 8-15,-3 2 0 0,0 4 0 0,4 1-8 16,-1-2 8-16,0 3 0 0,0 0 0 0,0 0-8 15,3 7 8-15,-3 6 0 0,0 3-9 0,0 7 9 16,3 9 0-16,-3 5 0 0,3 2 0 0,-3 6 0 0,-3 5 0 0,3 3 0 16,0 2 0-16,3 6 0 0,-3-6 0 0,3 3 12 15,3-3-12-15,0-2 12 0,3-3-12 0,0-8 0 16,0-5 0-16,3-3 8 0,3-5-8 0,0-6 0 16,3-2 0-16,0-5 8 0,3-3-8 0,3-6 0 15,-4-4 0-15,1-6 0 0,0 0 0 0,0-2 0 16,-3-9 0-16,0 1 0 15,0-1-20-15,0 1-8 0,3-4-3 0,-1 1 0 16,4 0-37-16,3 3-8 0,0-3-2 0,3 2 0 16,6 1-117-16,2-1-23 0,31 9-5 0,-13-1-1 0</inkml:trace>
  <inkml:trace contextRef="#ctx0" brushRef="#br0" timeOffset="21873.4943">11622 9972 1818 0,'0'0'80'0,"0"0"17"0,0 0-77 0,0 0-20 0,0 0 0 0,0 0 0 16,0 0 72-16,0 0 12 0,0 0 1 0,0 0 1 16,0 0-54-16,0 0-10 0,-3-5-2 0,3 5-1 15,0 0-35-15,-6-3-6 0,0 1-2 0,1-1 0 16,5 3 0-16,-6 5-1 0,0 1 0 0,-3 1 0 16,3 4 25-16,3 2 11 0,-6 3-1 0,3 3 0 15,-3-1 2-15,0 6 1 0,0 0 0 0,-3 5 0 16,-3 5 5-16,0 1 1 0,-5 2 0 0,2 0 0 15,0 5 1-15,0-2 1 0,0-3 0 0,3 0 0 16,3-5-5-16,3-3-2 0,0-3 0 0,4-2 0 16,-1-5 4-16,6-4 1 0,-3 1 0 0,6-2 0 0,-3-1-19 15,6-5 0-15,-3 0 0 0,2 0 0 0,1-3-12 0,3 0 12 16,3-2-13-16,0-3 5 0,0-3 8 16,3 0 0-16,-3-4-9 0,3-1 9 0,0-3 0 0,2-5 13 15,-2 0-1-15,3-2-1 0,-3-1 20 0,3-5 4 16,-3-5 1-16,0 0 0 0,3-3-19 0,-1-2-3 15,-2 0-1-15,0-1 0 0,-3 4 7 0,0-1 0 16,0 0 1-16,-3 0 0 0,-3 1 6 0,-3-1 1 16,3 0 0-16,-3 0 0 0,-3 8-16 0,-6 1-4 15,3 1 0-15,-3 1 0 0,0 0-8 0,-3 3 0 16,0-1 0-16,0 3 8 0,-3 6-8 0,3 2 0 0,-3-3 0 0,3 3 0 16,0 6 0-16,-2-1-11 15,-1 0 3-15,0 1 0 16,0 4-200-16,0 1-39 0</inkml:trace>
  <inkml:trace contextRef="#ctx0" brushRef="#br0" timeOffset="22682.3334">12533 9906 1382 0,'0'0'61'0,"-6"-3"13"15,0 6-59-15,-3-3-15 0,3-3 0 0,0 1 0 0,-2-4 130 0,2 1 23 16,0 0 5-16,0 0 1 0,-3-6-131 0,3 3-28 15,0 3 0-15,0-3 0 0,3-3 9 0,-3 3 9 16,3 0 2-16,0 3 0 0,-3-3 16 0,3 5 3 16,-3-2 1-16,3 3 0 0,-3-1-8 0,0-2-2 15,0-1 0-15,-3 1 0 0,0 2-13 0,0 1-2 16,-5-1-1-16,2-2 0 0,-6-1-14 0,3 1 0 16,0 3 0-16,-6-1 0 0,-3-2-16 0,-2 5 3 0,2 0 1 15,0 2 0-15,0 1 0 0,0 5 0 0,1 0 0 16,2 2 0-16,-3 4 20 0,3-1 5 0,-6 3 1 15,3 5 0-15,1 3 12 0,-4 5 2 0,3 3 1 0,0 2 0 16,-3 6 7-16,10-3 2 0,-1-3 0 0,6-2 0 16,0-6-30-16,3 1-8 0,6-3 0 0,3-3 0 15,0-5 0-15,6-3 0 0,3-3 0 0,0-4 0 32,0-4-32-32,3-2-7 0,3 0-1 0,-1-8-1 0,7-2 3 0,0-3 1 15,0-6 0-15,0 1 0 0,3-6 14 0,-4-3 3 0,4-4 1 0,-3-4 0 16,3-2 19-16,0-3 8 0,0 1-8 0,-1 2 12 15,-5 2 15-15,3 1 2 0,3 5 1 0,-3 2 0 16,2 3 20-16,-2 6 4 0,0-1 1 0,0 12 0 16,-3 1-25-16,0 4-5 0,0 2-1 0,-4 5 0 15,4 5-16-15,0 6-8 0,0 5 8 0,0 3-8 16,0 8 0-16,-3 5 0 0,5 5-9 0,-5 9 9 0,3-1-14 16,-3 6 4-16,6-4 1 0,-6 7 0 0,-3-1 9 15,-3 0-13-15,0-2 5 0,-6-1 8 0,-3-5 0 0,-3-2 0 16,0 0 0-16,-6-3 0 0,0 0 0 0,-6-3 0 15,-3-2 0-15,0 2 0 16,-3 0-28-16,-3-2-4 0,1-6 0 0,-4 1-1 0,0-3 17 0,-3-6 4 16,-2 1 1-16,-1-6 0 0,0 0 11 0,3-5 0 15,4 0 0-15,-1-6 0 0,0 1 18 0,0-6-1 16,6-2 0-16,1-3 0 0,2 0 17 0,3-6 3 16,0-2 1-16,0 1 0 0,6-9 20 0,-3-3 4 15,3-2 1-15,3-5 0 0,3-6-13 0,3-3-2 16,3-10-1-16,6 3 0 0,3-6-14 0,6 3-2 0,9-2-1 15,3-3 0-15,-1-3-30 0,10 0 8 0,6-3-8 16,-1 6 0 0,4-3-24-16,5 5-8 0,1 1-2 0,6 2 0 15,2 0-178-15,7-3-35 0</inkml:trace>
  <inkml:trace contextRef="#ctx0" brushRef="#br0" timeOffset="24167.3656">13617 9327 2016 0,'15'-6'179'0,"-10"1"-143"0,-2 2-36 15,6-2 0-15,0-3 117 0,3-2 17 16,0 2 3-16,6-6 1 0,3 1-106 0,0 3-22 0,2-4-10 0,-2 6 10 31,-3 0-42-31,0 3-9 0,0 0-2 0,0 5 0 0,0 5 18 0,-4 8 3 0,1 6 1 0,0 7 0 16,-3 9 11-16,0 10 10 0,-3 8-13 0,0 2 5 16,-6 6 8-16,-3 0 9 0,3 0-1 0,-3 2-8 15,0 1 25-15,-3 2-1 0,3-3-1 0,-3-4 0 16,0-6-23-16,0-3 0 0,3-5 0 0,-3-6 0 15,0 1 0-15,-3-3 0 0,0-5 0 0,0 0 0 16,-3-6 12-16,0 1-3 0,0-4 0 0,3-4 0 16,-3-6 19-16,1-2 3 0,2-3 1 0,-3 0 0 15,0-8-10-15,0 0-2 0,0-6 0 0,0 1 0 16,0-6 10-16,0 1 2 0,0-1 0 0,3-2 0 16,3-5-12-16,0-4-1 0,3 1-1 0,3-5 0 0,3-9-3 15,0 1-1-15,6-8 0 0,0-6 0 0,6-2 2 0,0-3 0 16,0-3 0-16,5-2 0 0,1 0-26 0,0 0-5 15,3-1-1-15,3 1 0 0,-4 8 16 0,4 2 0 16,0 3 9-16,-3 6-9 0,-1 2 8 0,1 8-8 16,-3-1 0-16,0 9 9 0,-3 0-9 0,0 3-11 15,-1 4 3-15,-2 6 0 0,0 3 8 0,-3 5 0 16,-3 0 0-16,3 8 0 0,0 8 8 0,0 5 3 16,-4 8 1-16,1 8 0 0,0 3-12 0,-3 8-11 15,3 2 3-15,-3 5 0 0,0 4 8 0,0 1 11 16,-3 4-3-16,0-1 0 0,3 4-8 0,-3-4 0 0,-3-5 0 15,3-2 0-15,-3-3 0 0,0-8-12 16,-6-3 4-16,0-2 8 16,-9-6-164-16,0-5-26 0</inkml:trace>
  <inkml:trace contextRef="#ctx0" brushRef="#br0" timeOffset="24535.3731">15313 8522 2307 0,'0'0'51'0,"0"0"10"0,0 0 3 0,6-5 0 0,0 0-51 0,-6 5-13 16,0 0 0-16,0 0 0 0,0 0 43 0,0 0 5 15,0 0 2-15,3 13 0 0,-3 5-24 0,0 14-5 16,-6 5-1-16,3 8 0 0,-3 11 18 0,0 7 3 16,3 11 1-16,-3 6 0 0,0 10-13 0,1 0-2 15,2 2-1-15,0 1 0 0,0 5 1 0,0-6 0 16,0-2 0-16,0-5 0 0,-3 2-27 0,3-7 0 15,-3-6 0-15,3-8 0 16,0-3-137-16,-3-10-27 0,-3 0-4 0,3-8-948 0</inkml:trace>
  <inkml:trace contextRef="#ctx0" brushRef="#br0" timeOffset="25076.9263">15346 10954 1728 0,'6'2'153'0,"3"4"-122"16,-3-1-31-16,0 0 0 0,0-2 182 0,3 0 30 16,0-1 7-16,0-2 1 0,-1 0-177 0,-2 0-35 0,0-2-8 0,0 2 0 31,-6 0-44-31,0 0-8 0,0 0-1 0,0 0-1 16,0 0-2-16,0 8 0 0,-3-1 0 0,0 1 0 0,-3 0 37 0,0 3 7 0,1-3 2 0,-1 0 0 15,-3-3 44-15,3 0 9 0,6-5 1 0,0 0 1 16,-6 6-5-16,6-6-2 0,0 0 0 0,0 0 0 15,0 0 5-15,0 0 1 0,0 0 0 0,0 0 0 16,0-6-12-16,3-2-3 0,-3 3 0 0,6-3 0 16,-3 3-7-16,3 2-2 0,-6 3 0 0,6-5 0 15,0 5-20-15,2-3 0 0,-2 3 0 0,0-2 0 16,-6 2-121-16,6 0-29 0,6-3-6 0</inkml:trace>
  <inkml:trace contextRef="#ctx0" brushRef="#br0" timeOffset="27240.1389">15971 8763 1407 0,'0'0'62'0,"0"0"14"0,0 0-61 0,0-5-15 15,0-1 0-15,-3 1 0 0,3-3 38 0,0 3 5 16,3-3 1-16,0 3 0 0,3-3-44 0,-3 0-24 16,0-3 4-16,3 3 0 0,0 3 32 0,0-3 6 15,0 5 2-15,-3 1 0 0,3-1 12 0,3 3 4 16,-9 0 0-16,6 5 0 0,3 6 20 0,2 2 4 15,-2 3 0-15,3 8 1 0,-3-3-1 0,6 8-1 16,-3 6 0-16,6 2 0 0,-3 5 5 0,3 8 2 16,2 8 0-16,-2 9 0 0,3 4-6 0,-3 8 0 15,0 6-1-15,0 8 0 0,-6 5-19 0,-3 5-4 16,-3 8-1-16,-6-3 0 0,-3 3-25 0,-6-2-10 16,-3-1 8-16,-6-4-8 15,-6-6-98-15,0-9-25 0,-6-7-5 0,-2-5-951 0</inkml:trace>
  <inkml:trace contextRef="#ctx0" brushRef="#br0" timeOffset="28052.9637">13051 9147 518 0,'0'0'46'0,"0"0"-37"16,0 0-9-16,0 0 0 0,3-8 98 0,-3 0 18 15,0 0 3-15,0 3 1 0,0-1-44 0,0 6-8 16,3-8-1-16,0 3-1 0,-3 0 4 0,3-3 1 15,0 0 0-15,0 3 0 0,0-3-1 0,0 5 0 16,3-2 0-16,-3-1 0 0,0 1-1 0,-3 5 0 16,0 0 0-16,0 0 0 0,0 0-2 0,0 0-1 15,0 0 0-15,0 0 0 0,6 8-42 0,-3 5-8 16,-3 3-1-16,0 3-1 0,-3 4-14 0,0 9 8 16,-3 5-8-16,-3 6 0 0,0 2 0 0,-3 10 0 0,0 6 0 15,0 5 0-15,0 6 10 0,0 4-10 16,4 4 10-16,-4 7-10 0,3 3 20 0,3 0-1 0,0-3-1 0,3 1 0 15,3-1 22-15,6-2 4 0,6-3 0 0,6-6 1 16,5 1-36-16,4-6-9 0,9 4 0 0,3-4-735 16,5-2-149-16</inkml:trace>
  <inkml:trace contextRef="#ctx0" brushRef="#br0" timeOffset="29710.5311">17203 9570 864 0,'0'0'76'0,"0"0"-60"15,0 0-16-15,0 0 0 0,0 0 149 0,0 0 27 16,0 0 6-16,0 0 1 0,0 0-115 0,0 0-22 16,0 0-5-16,0 0-1 0,-6-3 7 0,6 3 1 15,0 0 0-15,0 0 0 0,0 0 12 0,0 0 2 16,6-5 1-16,0 0 0 0,0 2-10 0,-3 0-1 16,-3 3-1-16,12-2 0 0,3-1-11 0,0-2-3 15,-3 0 0-15,3 2 0 0,6 3-22 0,-1 0-5 16,4 0-1-16,0-3 0 0,0 3 15 0,3-2 4 15,-1-1 0-15,1 0 0 0,0-2-4 0,3 2 0 0,6-5 0 16,-4 6 0-16,1-3 7 0,0 2 1 16,-1 0 0-16,1 1 0 0,3-6-23 0,0 2-9 0,-7 1 8 15,1 2-8-15,6 1 8 0,-6 2-8 0,-4-3 8 0,4 1-8 16,-3-1 0-16,0 3 0 0,0-3 0 0,-4 3 0 16,1 0-18-16,-3 0-2 0,0 0-1 0,-3 0 0 15,-3 0 2-15,-3 0 1 0,-4 0 0 0,1-2 0 16,0-1-2-16,-9 3-1 0,0 0 0 0,0 0 0 31,0 0-5-31,0 0-1 0,0 0 0 0,0 0 0 0,0 0-2 0,0 0-1 16,-3 5 0-16,-3 3 0 0,3-5-9 15,-3 2-1-15,1 0-1 0,-1-2 0 0,-3 2-30 0,3-2-5 0,-3-3-2 16,0 3 0-16,-3-1-10 0,3 1-1 0,-3 5-1 0,3-3-416 16,-3 3-83-16</inkml:trace>
  <inkml:trace contextRef="#ctx0" brushRef="#br0" timeOffset="30271.0312">17361 10028 1216 0,'0'0'54'0,"0"0"11"0,0 0-52 0,0 0-13 0,0 0 0 0,0 0 0 16,0 0 44-16,0 0 5 0,0 0 2 0,0 0 0 15,0 0-43-15,0 0-8 0,0 0 0 0,-6 0 0 16,-3 0 33-16,9 0 13 0,0 0 2 0,0 0 1 16,-9-3 7-16,0 3 2 0,9 0 0 0,-3-5 0 15,-5 2-16-15,2 3-3 0,0-3-1 0,6 3 0 16,0 0-22-16,0 0-4 0,-9-5 0 0,9 5-1 16,0 0-11-16,0 0 0 0,0 0 0 0,0 0 0 0,0 0 0 15,0 0 0-15,0 0 0 0,0 0 0 16,-6-2 26-16,6 2 3 0,6-6 1 0,-3 4 0 0,-3 2 7 0,9-3 2 15,2-2 0-15,4 2 0 0,-3 6-3 0,3-3-1 16,0 0 0-16,3 0 0 0,6-3 3 0,0 3 1 16,-4 0 0-16,4 0 0 0,6-3 6 0,0 1 2 15,2-1 0-15,-2 0 0 0,3-2-23 0,3 0-5 16,-1 2-1-16,4-2 0 0,-6-3-18 0,0 3 10 16,2 2-10-16,-2 0 8 0,0-2-8 0,-6 2 0 15,-1 3 0-15,1 0 0 16,-3-5-30-16,0 5-11 0,-6-2-3 0,2 2 0 15,1-3-100-15,-6 3-20 0,0-3-4 0,-3 1-800 0</inkml:trace>
  <inkml:trace contextRef="#ctx0" brushRef="#br0" timeOffset="37754.0209">6654 12949 1094 0,'0'0'97'0,"0"0"-77"15,-5 0-20-15,2 0 0 0,-3 0 105 0,6 0 18 16,-6 0 3-16,0 0 1 0,0 0-95 0,0 0-20 15,3 0-3-15,-3 0-1 0,-3 2-8 0,6 1 0 16,-3 2 0-16,3 1 0 0,-3-4 24 0,0 6 4 16,3 0 0-16,0 3 0 0,-3-3 18 0,3 2 4 15,-3 1 1-15,3-1 0 0,0-4-11 0,0 2-1 16,3-3-1-16,0-5 0 0,0 0-15 0,0 0-3 16,0 0-1-16,0 0 0 0,9 0-19 0,3-3 0 0,6 1 0 15,3-1 0-15,3-2 13 0,5-3-1 0,4 0 0 16,6 0 0-16,-3 0 29 0,-1 0 6 0,4 3 1 0,0-1 0 15,-7 4-12-15,7 2-3 0,-3 0 0 0,3 2 0 16,-1 1-10-16,1 0-3 0,3 2 0 0,2-5 0 16,1 3-20-16,-3-3 9 0,-7-3-9 0,7 0 0 15,3-2-9-15,-4 0-9 0,-5-3-2 0,0-3 0 16,5-2 5-16,-2 0 1 0,-3 2 0 0,-3-5 0 31,-7 3-30-31,4 0-5 0,3 0-2 0,-6 2 0 0,-7 3-104 16,-2 0-21-16,0 0-4 0,-3 6 0 0</inkml:trace>
  <inkml:trace contextRef="#ctx0" brushRef="#br0" timeOffset="38168.9111">6940 13544 1670 0,'0'0'74'0,"0"0"15"0,0 0-71 0,6 3-18 0,3-1 0 0,-3-2 0 16,3 0 111-16,3-2 18 0,6-1 4 0,0-2 1 16,-1-1-105-16,4 1-21 0,6 0-8 0,6 0 0 15,3 2 12-15,-1-2-12 0,-5 2 12 0,6 0-12 16,5 1 23-16,1-1-3 0,-3 6 0 0,2-3 0 15,1 2-20-15,6-2 0 0,-1-2 0 0,-2 2 0 16,-3 0-101 0,-1-6-22-16,10-2-4 0</inkml:trace>
  <inkml:trace contextRef="#ctx0" brushRef="#br0" timeOffset="39845.4422">8673 13494 1566 0,'0'0'69'0,"0"0"15"0,-6 5-68 0,3 3-16 0,0 0 0 0,0-3 0 16,-3-2 105-16,3 2 18 0,0 0 3 0,3-5 1 15,0 0-83-15,3 6-17 0,0-1-3 0,3 0-1 0,0 1-23 16,0-1 8-16,6-2-8 0,-4-1 0 0,4-2 0 0,3 3 0 16,0-3 0-16,3 2 0 0,0-2 20 0,3 3 4 15,2-3 0-15,1 0 0 0,3-5 22 0,0 5 5 16,0 0 1-16,2-5 0 0,-5-1-12 0,3 1-3 15,3-3 0-15,-3-3 0 0,-4 6-17 0,4-8-4 16,-3 0-1-16,0-1 0 0,-3-4-15 0,-1 2 8 16,1-2-8-16,-3-1 0 0,0-5 0 0,-3 0 0 15,0 1 0-15,0-4 0 0,-3 1 0 0,-3-3 12 16,-1-1-3-16,1-1-1 0,-3-4 20 0,-3 1 3 16,-3 0 1-16,0 2 0 0,-3 3-32 0,0 0 0 15,0-1 0-15,-6 4 0 0,1-3 0 0,-1 2 0 0,-3 4 0 16,0-1 0-16,-6 0 0 0,3 0 0 0,-6 0 0 15,3 1 0-15,-2 1 0 0,-1-1 0 0,0-1 0 0,3-3 0 32,0 1-25-32,3 2-5 0,0 3-1 0,6-3 0 0,0 3 15 0,4-3 2 0,-4 3 1 0,6 2 0 15,0 4 3-15,3-1 1 0,3 0 0 0,0 0 0 16,3 3 9-16,0-1 0 0,5 4 0 0,4-3 0 16,0 5 0-16,3-3 0 0,6 3 0 0,0-2 8 15,2 2 0-15,1 0 0 0,0 2 0 0,6-2 0 16,-3 3-8-16,2 0 0 0,4 2 0 0,-3 1 0 15,2-1 0-15,1 3-12 0,-3 3 12 0,3-1-12 16,-4 6 12-16,-2 0 0 0,0 0 8 0,0 3-8 16,-7 2 0-16,4 0 0 0,0 3 0 0,-6 0-12 15,-3 2 12-15,0 6-8 0,-3 0 8 0,-1 5-8 16,-5 3 8-16,-3 2 0 0,0 6 0 0,-6 0 0 16,3 2 0-16,-6 0 0 0,0-2 0 0,0 0 0 15,0-1 0-15,0 1 16 0,-3-3-4 0,0 3-1 16,0 2 17-16,3 0 3 0,1-2 1 0,-1-3 0 0,0 0-6 15,3 0-1-15,0-5 0 0,0-6 0 0,0 4-10 16,3-7-3-16,2 1 0 0,4-3 0 0,-3 3-12 0,9-5 0 16,0-1 0-16,3 1 0 0,3-6 0 0,0 0-16 15,0-2 3-15,5-6 1 16,4 0-42-16,3-2-8 0,0-6-2 0,8-5 0 16,4 0-153-16,2-5-31 0,7-5-7 0</inkml:trace>
  <inkml:trace contextRef="#ctx0" brushRef="#br0" timeOffset="50318.4133">11697 11935 1864 0,'0'0'41'0,"-3"-5"9"0,3-3 2 0,0 3 0 0,0-6-42 16,0 3-10-16,-3 0 0 0,3-2 0 0,0 2 21 0,-3-3 3 16,3 6 0-16,-3 0 0 0,3-1 0 0,-3 1 1 15,3 2 0-15,0 3 0 0,0 0 10 0,0 0 1 16,0 0 1-16,0 0 0 0,0 0-10 0,-6 3-3 15,3 5 0-15,-3 0 0 0,3 3-14 0,-3-1-10 16,0 3 12-16,-3 3-12 0,0-3 15 0,0 3-4 16,0 0-1-16,-3 3 0 0,1-1 5 0,-1 1 1 15,-3 5 0-15,-3-1 0 0,0-1-16 0,0 1 0 16,-3 7 0-16,1 1 0 0,-7 1 25 0,3 5 6 16,0-3 1-16,0 6 0 0,3 0-32 0,1 5 0 15,2 5 0-15,0 3-10 0,3 8 10 0,3 5 16 16,3 5-4-16,0 6-1 0,6 3 12 0,0 2 2 15,6 2 1-15,0-2 0 0,9-2 7 0,0-1 2 16,6-5 0-16,3-2 0 0,9-1-11 0,-1-8-3 0,7-4 0 16,0-6 0-16,-1-8-29 0,4-8-7 0,-3-3-1 15,6-8 0 1,-4-10-172-16,10-8-34 0</inkml:trace>
  <inkml:trace contextRef="#ctx0" brushRef="#br0" timeOffset="50953.7132">12465 12335 2484 0,'0'0'55'0,"0"0"11"0,0 0 2 0,0 0 1 0,0 0-55 0,9 0-14 0,3 0 0 0,2 5 0 16,1 0 14-16,3 3 0 0,3 6 0 0,3 2 0 16,0 5-4-16,2 8-1 0,-2 3 0 0,3 7 0 15,3 9-9-15,-3 2 12 0,-4 6-12 0,1-1 12 16,-3-2-12-16,-3 3 0 0,-3-1 9 0,0 1-9 16,-6-3 0-16,0-3 9 0,-1-8-9 0,-2-2 0 15,-3-6 0-15,0-4 0 0,-3-4 0 0,0-5 0 16,0-5 0-16,0-3-17 0,-3-2 1 0,0-3 1 15,0 0-13 1,3-8-2-16,-3-3-1 0,-2-2 0 0,-1-6 31 0,3 1 0 0,-3-6 13 0,0-5-4 16,3-9 19-16,0-4 3 0,0-6 1 0,3-5 0 15,3 0 3-15,0-2 1 0,3-3 0 0,3-6 0 16,0 0-20-16,2-2-3 0,4-3-1 0,0 3 0 0,0 5-12 0,3 6 0 16,3 4 0-16,-3 12 0 0,2 1 0 0,1 7-16 15,0 7 3-15,0 5 1 0,0 6 12 0,0 2 13 16,-4 6-2-16,4 2-1 0,0 6 10 0,0 5 1 15,0 2 1-15,0 9 0 0,-3 2 8 0,-1 8 2 16,1 5 0-16,0 6 0 0,0-1-22 0,-3 4-10 16,3-4 10-16,0 1-10 0,-4-3 0 0,1 0 0 15,0 0-8-15,-3-3 8 16,0 0-41-16,-3-5-2 0,-3-2 0 0,0-6-804 16,-3-5-161-16</inkml:trace>
  <inkml:trace contextRef="#ctx0" brushRef="#br0" timeOffset="52053.7722">14346 12822 1152 0,'0'0'102'0,"3"5"-82"0,0 0-20 0,3 1 0 0,-3-1 189 0,3 0 34 15,0-2 6-15,3-1 2 0,0-2-120 0,2 0-24 16,4-2-5-16,0-3-1 0,3-3-35 0,0 0-7 16,3-6-2-16,3 1 0 0,2-5-11 0,-2-3-2 15,3-3-1-15,-6-3 0 0,3-7-11 0,-4 2-3 16,-2-2 0-16,3-1 0 0,-6-4 0 0,0-1 0 16,3 0 0-16,-6-7 0 0,0-1 6 0,0-5 1 15,-4-5 0-15,1 0 0 0,0-3-16 0,-3 0 0 16,0-5 0-16,-3 0 0 0,-3-3-18 0,0 3-3 15,-3 5-1-15,3 3 0 0,-3 7 6 0,-3 6 2 0,0 3 0 16,0 5 0-16,0 5 22 0,0 3 5 0,1 3 1 0,-1 5 0 16,-3 2 5-16,3 3 1 0,3 3 0 0,0 2 0 15,-3 3 9-15,3 3 3 0,0 2 0 0,0-2 0 16,0 3-20-16,3 2-3 0,-6 0-1 0,0 2 0 16,3-2-8-16,-3 5-11 0,0 1 3 0,0 7 0 15,0 0-14-15,0 6-2 0,0 2-1 0,0 5 0 16,-3 6 11-16,3 3 2 0,-3 2 1 0,1 10 0 15,-1 3-1-15,0 6 0 0,3 2 0 0,0 0 0 16,3 6 12-16,0 2 0 0,0 3 0 0,3 5 0 16,0 3 0-16,3-3 0 0,0 2 12 0,3-1-4 15,3-4 0-15,3 3 1 0,0-5 0 0,-1-3 0 16,1-8-9-16,3-7 8 0,0-4-8 0,-3-2 8 16,0-8-17-16,3-5-4 0,-6-3-1 0,3-10 0 15,-3-4-2-15,2-1 0 0,1-6 0 0,6-6 0 16,-3-4 16-16,3-4-11 0,0-4 11 0,3-9-10 15,2-2 10-15,-2-5-12 0,-6-6 12 0,6-3-12 0,-3-2 22 16,3-2 4-16,-6-4 1 0,-1-2 0 0,1 3 8 0,0 0 1 16,0 5 1-16,0 5 0 0,-3 8 4 0,0 3 1 15,-3 5 0-15,-3 5 0 0,0 4-3 0,-6 7-1 16,0 0 0-16,6 5 0 0,0 3-10 16,-3 10-1-16,0 3-1 0,-3 9 0 0,-3 4-14 0,3 6 0 15,-3-3 0-15,0 0 0 0,0 0-15 0,0-5 4 16,3 2 1-16,0-5 0 0,0-3-6 0,3-2 0 15,0 0-1-15,0-3 0 16,3-5-15-16,-1 0-2 0,4-5-1 0,0-1 0 16,0-2-7-16,3-3-2 0,0 1 0 0,3-6 0 0,0 0 28 0,0-6 6 0,3 1 1 0,-1-3 0 15,1-2 23-15,3-1 5 0,0-5 1 0,0 0 0 16,0-5 14-16,-1 0 3 0,1-3 1 0,0 3 0 16,-3-6-3-16,0 4-1 0,-3-1 0 0,0-3 0 15,-3 1 1-15,-4 2 0 0,1 0 0 0,-3-2 0 16,0 2-8-16,0 3-2 0,-3 0 0 0,0 0 0 15,-3 2-9-15,0 1-1 0,0 2-1 0,-3 0 0 16,-3 3-14-16,0-1 0 0,-3 1 0 0,0 0 0 16,-2 2 0-16,-4 1 0 0,0-1-13 0,0 3 4 15,-6 3-16-15,0 0-3 0,3 2-1 16,-2 0 0-16,2 1-11 0,0 4-1 0,-3 4-1 0,6-1 0 16,-3 0-6-16,0 3 0 0,4 0-1 0,2 3 0 15,0-1 13-15,3 6 2 0,6-3 1 0,0 8 0 0,3-2 19 16,6 7 4-16,0 1 1 0,6-1 0 15,3 6 18-15,2-3 4 0,1 0 1 0,6-2 0 16,-3-1-36-16,3-5-7 16,0 1-2-16,-1-4 0 0,4-5-129 0,-3-2-25 0,3-6-6 15,2 0-668-15</inkml:trace>
  <inkml:trace contextRef="#ctx0" brushRef="#br0" timeOffset="52576.3766">16144 12554 806 0,'15'-7'72'0,"0"-4"-58"16,2-2-14-16,1 0 0 0,0-3 261 0,3 0 50 15,0 0 9-15,0 0 3 0,-4 3-189 0,1 0-38 16,0-1-7-16,-3 1-1 0,0 3-22 0,-6 2-4 16,0 0-1-16,-3 0 0 0,0 2-28 0,0 1-5 15,-6 2-2-15,3-4 0 0,-6 1 6 0,0 1 2 0,-3 0 0 16,-6-1 0-16,3 1-44 0,-6 0-9 0,-3 2-1 0,3 0-1 16,-6 6 5-16,4 0 2 0,-4-1 0 0,0 6 0 15,3 3 14-15,0 0-11 0,0 4 11 0,0 1-10 16,4 3 10-16,2 2 0 0,-3 0 0 0,3 0 0 15,0 0 0-15,0-2 0 0,3 0 8 0,3-1-8 16,-3-2 0-16,3-3 0 0,3 0-12 0,0-2 4 31,0-3-17-31,3-3-3 0,0-5-1 0,0 0 0 0,9 3 11 0,0-6 2 0,0-2 1 16,3-3 0-16,3-3 31 0,0 1 5 0,3-3 2 0,0-3 0 16,5-3-11-16,1 3-1 0,0-2-1 0,3 5 0 15,-3-1 18-15,-1 6 3 0,-2 0 1 0,-3 6 0 16,3-1-1-16,-3 6 0 0,0 5 0 0,-3 5 0 15,2 3-31-15,1 5 8 0,-3 5-8 0,-3 4 0 16,-3 7 0-16,0 0 0 0,-6 5 0 0,0 0 0 0,-3 6-10 0,-3 0 2 16,0 2 0-16,0 5 0 15,-6 1-17-15,0 0-3 0,-3-4-1 0,0-1 0 0,0-6 13 0,-5 0 2 16,-1-6 1-16,-3-2 0 0,0 0 13 0,-6-2-12 16,3-3 12-16,-2-3-12 0,-1-6 3 0,0-1 1 15,3-4 0-15,0-2 0 0,4-3 16 0,2-7 3 16,0-4 1-16,6-2 0 0,0-2 24 0,0-1 4 15,-3-5 2-15,9-3 0 0,-3-2-20 0,3 0-4 16,3-8-1-16,3-3 0 0,0-2 0 0,3-4 0 0,6-1 0 16,3-6 0-16,3 2-17 0,9-4-16 0,3-6 4 0,5 2 0 31,4-2-104-31,3 3-20 0,8-3-4 0</inkml:trace>
  <inkml:trace contextRef="#ctx0" brushRef="#br0" timeOffset="53046.119">17555 12184 2523 0,'26'11'112'0,"-14"-9"23"0,-6 4-108 0,3 2-27 16,0-1 0-16,6 4 0 0,3 2 48 0,-6 3 5 16,-3 8 1-16,6 2 0 15,5 4-64-15,-5 4-13 0,-6 3-2 0,3 3-1 0,0-1 26 0,3 4 0 16,-6-1 0-16,-3-2 0 0,-3-6-12 16,3 0 4-16,0-2 0 0,-3-3 0 15,0-5 8-15,-3 0 12 0,6-6-2 0,-6-2-1 0,3-5-17 0,-3-3-4 16,0 0-1-16,3-3 0 0,3-5 2 0,-6 0 1 15,0 0 0-15,5-5 0 0,1-3 10 0,3-5 11 16,0-3-3-16,3-5 0 0,3-3 26 0,3-8 5 16,0-2 1-16,0-6 0 0,5-2-13 0,-2-1-3 0,6 1 0 0,3-3 0 15,-3 3 12-15,2 2 3 0,4 0 0 0,-3 6 0 16,-3 5-28-16,0 5-11 0,-4 3 8 0,-2 5-8 16,-3 5 20-16,0 3-2 0,-6 6 0 0,3 4 0 15,0 4-18-15,-4 4 0 0,4 11 8 0,0 6-8 16,0 2-12-16,-3 5-7 0,0 9-1 0,0-1 0 31,0 3-4-31,-3 3-2 0,-3-1 0 0,0-2 0 16,0-2-48-16,-4-6-10 0,-2-3-1 0,0-2-712 0,-2-6-143 0</inkml:trace>
  <inkml:trace contextRef="#ctx0" brushRef="#br0" timeOffset="53430.1022">18924 11464 864 0,'21'8'76'0,"8"-2"-60"0,7 2-16 0,6 5 0 16,3 3 359-16,5 7 69 0,4 9 13 0,5 11 3 15,4 12-324-15,-4 11-66 0,4 11-13 0,-4 16-2 16,-2 10 25-16,-7 8 6 0,-2 8 1 0,-9 11 0 15,-1 5 35-15,-8 2 7 0,-9 3 2 0,-9 3 0 16,-15-3-66-16,-12-2-13 0,-15-3-2 0,-17-11-1 31,-22-10-119-31,-14-19-24 0,-12-13-5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28:32.5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4544 14994 1440 0,'0'0'128'0,"0"0"-103"0,0 0-25 0,0 0 0 16,0 0 91-16,-6-5 13 0,3 2 2 0,0-2 1 16,0 2-66-16,3-2-13 0,0-1-2 0,-3 1-1 15,0 3-12-15,0-1-2 0,0-2-1 0,-3 2 0 16,3 0-10-16,-3 1 0 0,3 2 0 0,3 0 0 15,-6 0 0-15,1 2 0 0,-1 4 0 0,0-1 0 16,-3 3 33-16,0 0 5 0,0 5 1 0,-3 3 0 16,0 0-14-16,3 8-2 0,-6-1-1 0,3 6 0 0,0 3 0 0,0 8 0 15,-2 5 0-15,2 5 0 0,-3 3-6 16,3 5-2-16,-3 1 0 0,3-1 0 0,0 5 1 16,3 1 0-16,3-1 0 0,0-2 0 0,3-3-3 0,3-5 0 15,0 0 0-15,6-3 0 0,3 1 6 16,3-4 1-16,0 4 0 0,3-1 0 0,6 0-7 0,6-2-2 15,-1-1 0-15,7 1 0 0,6 2-10 0,0 3 0 16,2-5 9-16,1 5-9 0,-3-3 8 0,-1-2-8 16,1-3 10-16,0-6-10 15,-4 1-35-15,4-8-13 0,-3-6-2 0,2-2-1 16,1-6-161-16,0-10-33 0</inkml:trace>
  <inkml:trace contextRef="#ctx0" brushRef="#br0" timeOffset="3264.2693">5175 15563 1789 0,'0'0'39'0,"0"0"8"16,0 0 1-16,0 0 4 0,0 0-42 0,0 0-10 0,0 0 0 0,0 0 0 0,0 0 19 0,0 0 1 16,-3-3 1-16,3 3 0 0,0 0-5 0,0 0-2 15,0 0 0-15,0 0 0 0,0 0-5 0,0 0-1 16,6 8 0-16,0 3 0 0,0-1-8 0,0 3 0 16,0 3 9-16,0 0-9 0,0 3 18 0,3-1-1 15,-3-2 0-15,3 0 0 0,-3 3-2 0,0-1-1 16,-3-5 0-16,2 6 0 0,-2-6 6 0,3 0 0 15,-3 1 1-15,3-1 0 0,-3 0 0 0,0 5 0 16,-3 1 0-16,6 0 0 0,-6-4-11 0,6 4-2 0,0-1-8 0,-3 1 12 16,0-1-12-16,0 1 11 0,0 0-11 15,0-6 10-15,0 5 0 0,-3-4 0 0,3-1 0 0,0 0 0 16,0-5 3-16,0-3 1 0,-3 3 0 16,3-3 0-16,0 3-5 0,-3-8-1 0,0 0 0 15,0 0 0-15,0 6-8 0,0-6 0 0,0 0 9 0,0 0-9 16,0 0 8-16,0 0-8 0,3 8 10 0,-3-8-10 15,0 0 15-15,0 0-3 0,0 0-1 0,0 0 0 16,0 0-3-16,3 5-8 0,-3-5 12 0,0 10-4 16,0-10-8-16,3 8 0 0,-3 0 0 0,3-2 0 15,-3 2 0-15,0-8 0 0,0 0 0 0,3 10 0 16,0-2 0-16,-3-8 0 0,0 0 0 0,0 0 0 16,0 0 0-16,3 8 0 0,-3-3 0 0,0-5 0 15,0 0 0-15,0 0 0 0,0 0 0 0,3 8 8 0,-3-8-8 16,0 6 0-16,3 1 0 0,-3-1 0 0,0-6 0 0,3 5 0 15,0 3 0-15,-3-3 8 16,3 3-8-16,-3-8 0 0,0 0-10 0,3 6 10 0,0-1 0 0,0 0 0 16,-1 3 0-16,-2-8 0 0,0 0 0 0,0 5 0 15,3-2 0-15,-3-3 10 0,0 0-2 0,0 0-8 16,0 0 12-16,0 0-4 0,0 0-8 0,0 0 0 16,0 0 0-16,0 0 8 0,0 8-8 0,0-8 0 15,0 0 0-15,0 0 0 0,0 0 10 0,0 0-10 16,0 0 12-16,0 0-12 0,0 0 10 0,0 0-10 15,0 0 8-15,0 0-8 0,0 0 11 0,0 0-3 16,0 0-8-16,0 0 12 0,0 0-2 0,0 0-1 0,0 0 0 16,0 0 0-16,0 0-9 0,0 0 0 0,0 0 0 0,-5 0 0 15,-1-3 0-15,6 3 0 0,-6-5 0 0,6 5 0 16,-6 0 0-16,3-3-11 0,-3-2 11 0,0 0-8 16,0-1 8-16,0 1 0 0,0 0 0 0,3-6 0 15,-3 1 0-15,0-1 0 0,0-2 0 0,3-3 8 16,0-2-8-16,-3-1 0 0,3 0 0 0,0-4 0 15,0 1 0-15,-3-1-12 0,3-4 4 0,3-2 0 16,0 0-7-16,3-3-1 0,0-2 0 0,3 5 0 31,3-6-11-31,3 1-2 0,0 2-1 0,3-2 0 0,0 2-19 0,3 8-4 16,2-2-1-16,1 5 0 0,-3-1-13 0,3 4-2 0,-3 2-1 16,3 3 0-16,-4 2-8 0,1-2-2 0,-3 5 0 0,0 0-712 15</inkml:trace>
  <inkml:trace contextRef="#ctx0" brushRef="#br0" timeOffset="3948.4513">5663 15928 1929 0,'0'0'85'0,"0"0"19"0,0 0-84 0,-3 5-20 0,3-5 0 0,0 0 0 16,0 0 0-16,0 0-13 0,0 0 1 0,6-2 1 16,3-1-29-16,0-2-5 0,3-1-2 0,-3-2 0 15,3 6 35-15,3-4 12 0,3-1-9 0,-1-1 9 16,1 0 36-16,0 2 12 0,-3-2 2 0,3 3 1 15,0-3 14-15,3 0 3 0,-4 0 1 0,4-2 0 0,-3 2-26 0,0-3-6 16,0 3-1-16,-3-5 0 0,3 2-28 0,-3-2-8 16,-4 0 0-16,1 0 0 0,0 0 9 0,-3-1-9 15,0 4 12-15,0-1-12 0,-6 1 0 0,0-1 0 16,3 0 0-16,-6 3-12 0,0-2 12 16,-3 2 0-16,0 3 9 0,-3-3-9 0,0 0 16 15,0 2-2-15,-3-1-1 0,0 1 0 0,0-2-13 0,0 3 0 16,-3 0 8-16,1 2-8 0,-4-2-11 0,0 2-5 15,-6 1 0-15,0 2-1 16,0 0-29-16,0 0-6 0,-2 2 0 0,2 3-1 16,-3 1 21-16,3 2 4 0,0 0 0 0,3 2 1 0,4 3 27 0,-1 1 0 15,6 2 0-15,3-1 11 0,-3 1 15 0,3 5 3 0,3 3 1 0,3 0 0 16,-3 0-10-16,6 2-3 0,3 1 0 0,0-1 0 16,6 1 3-16,3-1 0 0,3 1 0 0,-1-1 0 15,10-2 7-15,-3 0 1 0,-3 0 1 0,6-1 0 16,-4-1-29-16,4-4 0 0,-3 1 0 0,3-4 0 31,-3-1-49-31,2-1-13 0,1-3-2 0,0-7-595 0,3 5-118 0</inkml:trace>
  <inkml:trace contextRef="#ctx0" brushRef="#br0" timeOffset="4332.4202">6863 15518 2343 0,'0'0'52'0,"0"0"10"0,0 0 2 0,0 0 2 0,0 0-53 0,0 0-13 15,0 0 0-15,0 0 0 0,-9 0 8 0,3-5 0 16,0 2-8-16,3-2 12 15,-3-3-33-15,3 2-7 0,0-2-2 0,-3 3 0 0,3 0 10 0,-3 0 3 16,0-1 0-16,-3 4 0 0,0-1 33 0,-2 3 8 16,-1 0 0-16,-3 3 1 0,0-1-1 0,-3 1-1 15,0 5 0-15,0 0 0 0,3 2 13 0,-2 1 4 0,-1 0 0 0,3 2 0 16,-3 0-32-16,6 0-8 0,-3 6 0 16,3-3 0-16,0 2 0 0,0 3 0 0,3 0-8 0,1 6 8 15,-4-1 0-15,3 1 0 0,3-1 0 0,0 6 8 16,0-5-8-16,0-1 0 0,3 6 0 0,0-6 0 15,3 1 0-15,3-1 0 0,-3-5 0 0,3 0 0 32,3-5-91-32,3 3-19 0,0-6-4 0,3-5-562 0,3 0-113 0</inkml:trace>
  <inkml:trace contextRef="#ctx0" brushRef="#br0" timeOffset="5352.6876">7413 15806 518 0,'9'3'46'0,"-9"-3"-37"16,0 0-9-16,0 0 0 0,0 0 354 0,0 0 69 15,-6 3 13-15,-2-3 4 0,-4-3-351 0,3 0-69 16,3 1-20-16,0-4 0 0,-12 4 0 0,6-4-16 16,3 1 2-16,-3 0 0 0,3-1 14 0,-9 4 8 15,1-1 0-15,-1 3-8 0,9 3 26 0,-9-1-2 16,-3 4 0-16,0-1 0 0,6 3 16 0,-3 3 2 15,1-3 1-15,-1 2 0 0,0-2-19 0,3 0-4 16,0 5-1-16,0 0 0 0,-3 1-19 0,6-1 0 16,1 0 0-16,2 0 0 0,0 1 0 0,3-1 0 15,3-3 0-15,0 4 0 0,0-4 0 0,3 1-9 16,-3-6 9-16,9 3 0 0,-3-3-20 0,3 1 2 16,0 2 0-16,3-8 0 0,6 5 8 0,-7-3 2 0,4 1 0 0,-3-3 0 15,3 0-2-15,0-3 0 0,3 1 0 0,-3-3 0 16,-3-1 10-16,3-2 9 0,6 0-1 0,-1 0-8 15,-8-2 16-15,3-1-4 0,3 1-1 0,0-1 0 16,3-2-3-16,-6 8 0 0,-6-3 0 0,0 5 0 16,9 0 10-16,-6 1 2 0,-9 2 0 0,0 0 0 15,0 0 0-15,3 8 1 0,2 2 0 0,-2 3 0 16,-3-2-13-16,3 2-8 0,6-2 10 0,-3 2-10 16,-3-2 0-16,0-1 0 0,9-4 0 0,0 4-10 15,0-7-15 1,3 5-3-16,-3-6-1 0,6 1 0 0,2-3 0 15,-2 0 0-15,-3-3 0 0,3 1 0 0,6-1 17 0,0-2 3 0,-9-3 1 16,2 3 0-16,1-3 8 0,3-6 11 0,0 1-3 0,-3-3 0 16,-9-5 14-16,6 0 2 0,8-3 1 0,-2-8 0 15,-6-2-11-15,3-3-2 0,0-5-1 0,0-3 0 0,-3-3-11 16,-6-2 0-16,-4-1 0 0,7-1 8 0,0-1-8 0,-3 0 0 16,-6 2-12-16,0 4 12 0,6 2-9 0,-6 5 9 15,-3 0 0-15,-3 9 0 0,3-1 16 0,-3 5 9 16,0 1 3-16,-3 5 0 0,-3 2 3 0,3 1 1 15,0 5 0-15,0 2 0 0,-3-2 8 0,1 5 1 16,2 0 1-16,3 3 0 0,0-1-26 0,-3 4-4 16,-3-1-2-16,3 3 0 0,6 0-10 0,-3 8-12 15,-9 0 2-15,6 8 1 16,6 5-16-16,-3 5-3 0,3 6-1 0,0 8 0 0,0 7 21 0,9 6 8 0,3 6 0 0,0 1-9 16,-9 1-2-16,6 0 0 0,3 0 0 0,2 3 0 15,-5 2 11-15,-3-3 0 16,6-5 0-16,0-5 0 0,3-5 24 0,-3-3 6 0,0-5 2 15,3-6 0-15,6-5-32 0,-4-2 0 0,-2-1 0 0,3-7 0 16,3-6-12-16,3-3-9 0,0-2-2 0,-4-5 0 16,4-6 1-16,3-2 0 0,3-8 0 0,0 0 0 15,-4-1 22-15,4-4 0 0,0-3 0 0,0-3 0 16,-4-3 8-16,1 1 4 0,0-6 0 0,-3 0 0 16,-3-5 14-16,0 0 3 0,-4 0 1 0,-2-2 0 15,-3 2-17-15,-3-6-3 0,-3 6-1 0,-3-5 0 16,-6-1-9-16,3-2 0 0,-6-2 0 0,-3 5 8 15,0-3-8-15,-3 8-12 0,0-3 2 0,-2 8 1 16,2-2 9-16,-3 5 0 0,3-1 0 0,0 7 0 0,0-1 0 16,3 5 11-16,-3 1-3 0,3 5 0 0,3-1-8 0,0 6 0 15,-3 0 0-15,3 1 0 0,4 4 0 16,-4-2 0-16,0 2 0 0,3 0 0 0,-3 3 0 16,6 0 0-16,0 0 9 0,-6 8-9 0,0 5 10 15,6 6-2-15,3 7-8 0,3 9 12 0,3 7-12 16,0 8 0-16,5 9-12 0,1 2 12 0,3-1 0 0,3 4 0 15,-3-1 12-15,3 4-3 0,0-4-9 0,2 3 8 16,-2-5-8-16,3 0 8 0,-3-6-8 0,0-4 0 16,0 2-12-16,-4-8 12 15,4 0-92-15,-3-6-10 0,0-4-2 0,3-4-658 16,3-1-131-16</inkml:trace>
  <inkml:trace contextRef="#ctx0" brushRef="#br0" timeOffset="6267.2386">10756 15229 345 0,'0'0'31'0,"6"3"-31"0,-6-3 0 0,0 0 0 16,0 0 435-16,0 0 81 0,0 0 16 0,0 0 3 15,0 0-376-15,0 0-75 0,0-5-16 0,0-1-2 16,-3 1-48-16,-3-3-10 0,3 0-8 0,-6 0 12 16,0 0-12-16,-3 3 0 0,-2-3 0 0,-4 3 0 15,0 2 0-15,-6 3 0 0,0-2 0 0,0 4 0 0,-2 4 0 0,-1-1 0 16,-3 3-10-16,0 2 10 0,1 4 0 0,2-1 0 16,3 3 0-16,0 0 0 0,0-1-21 0,3 4 1 15,1-3 1-15,2 0 0 16,6 0-21-16,0-1-4 0,0-1 0 0,3-1-1 0,0-2 19 0,3-1 4 15,3-2 1-15,0 3 0 0,3-3 3 0,0 0 1 16,6-1 0-16,0 1 0 0,3 3 4 0,6-3 1 16,3 2 0-16,9 1 0 0,-1 2 12 0,10 1 0 15,3-1 0-15,3 0 0 0,-1 0 0 0,4 3-9 16,-3 0 9-16,-1 2 0 0,1 1 0 0,-3-3 0 16,-1 2 0-16,-2 1 0 0,-6-1 13 0,2 4 5 0,-5-4 1 15,-3 1 0-15,-3-3 19 0,-3-3 4 16,-6 3 1-16,-3-3 0 0,0-3-6 0,-6 1-1 0,0 2 0 0,-3-5 0 15,-3 5-22-15,-3 1-5 0,-6-1-1 0,-6 3 0 16,-6 0-8-16,-6-3 0 0,0 5-10 0,-5-2 10 16,-4 5-15-16,-3-5 3 0,1 5 1 0,-10-2 0 15,-2 5-9-15,-1-3-1 0,0-3-1 0,1 1 0 32,2-6-14-32,1 0-4 0,2-2 0 0,3-6 0 15,1 1-120-15,2-6-25 0</inkml:trace>
  <inkml:trace contextRef="#ctx0" brushRef="#br0" timeOffset="6717.0451">11185 15100 2372 0,'0'0'52'0,"0"0"12"0,0 0 1 0,0 0 1 0,3 8-53 16,-3-8-13-16,0 0 0 0,0 0 0 0,0 0 28 0,0 0 4 0,6 5 0 0,0-2 0 31,0-1-52-31,3 1-11 0,5-3-1 0,1 3-1 0,6-3 25 0,0 2 8 0,3-2 0 0,6 3 0 16,-1 0 30-16,7-1 13 0,0 1 2 0,2-1 1 15,4-2-20-15,0 3-4 0,-1 0-1 0,1-3 0 16,0-3 8-16,2 3 2 0,-2-3 0 0,0 1 0 15,0-1-56-15,-4-2-11 16,-2 0-3-16,0-1 0 0,-4 1-25 0,1-3-4 0,-3-3-2 0,-3 1 0 16,-1-3-163-16,-2-1-33 0,24-20-6 15,-18 0-2-15</inkml:trace>
  <inkml:trace contextRef="#ctx0" brushRef="#br0" timeOffset="7105.997">11798 14422 979 0,'0'0'87'0,"0"0"-70"0,0 0-17 0,0 0 0 16,0 0 155-16,0 0 27 0,0 0 6 0,0 0 0 16,0 0-94-16,0 0-19 0,0 0-4 0,0 0-1 15,0 0-27-15,0 11-6 0,-3 0-1 0,3 2 0 16,0 5-1-16,0 4-1 0,-3 7 0 0,3 2 0 16,0 6-5-16,0 8-1 0,0 8 0 0,-6 6 0 15,3 4 14-15,0 3 2 0,-3 3 1 0,0 2 0 16,3 3 3-16,-3 3 1 0,0 3 0 0,0-1 0 15,0-5-4-15,3 0-1 0,0 0 0 0,0 0 0 16,1-2-33-16,-1-3-11 0,0-3 0 0,3-3 0 16,3 1 0-16,-3-3-17 0,-3-6 1 0,3-2 1 15,-3-3-169 1,3-5-35-16,-6 0-6 0</inkml:trace>
  <inkml:trace contextRef="#ctx0" brushRef="#br0" timeOffset="7406.2039">12462 15576 1785 0,'0'0'159'0,"0"0"-127"0,0 0-32 0,0 0 0 16,0 0 84-16,0 0 10 0,0 0 2 16,0 0 1-16,0 0-81 0,0 8-16 0,3-3 0 0,0 6 0 15,0-1 0-15,3 4-9 0,0 2 9 0,0-1 0 16,2 4 24-16,1 2 11 0,3 3 1 0,-3-3 1 16,6-2-29-16,-3 2-8 0,0-5 0 0,-3-6 0 31,0 1-124-31,0-6-27 0,9 3-5 0,-18-8 0 0</inkml:trace>
  <inkml:trace contextRef="#ctx0" brushRef="#br0" timeOffset="7563.7702">12563 15026 2743 0,'3'2'60'0,"-3"-2"13"0,0 0 3 0,3 8 0 0,-3-8-60 0,0 6-16 15,0-6 0-15,-6 8 0 16,0-6-137-16,3 1-31 0,-6-6-5 0</inkml:trace>
  <inkml:trace contextRef="#ctx0" brushRef="#br0" timeOffset="7952.7294">12914 15401 864 0,'18'14'38'0,"-12"-9"8"0,-6-5-37 0,6 8-9 0,-6-8 0 0,6 5 0 16,-6-5 380-16,0 0 75 0,0 0 14 0,9 0 3 31,0 5-435-31,-3-5-87 0,3 6-18 0,0 2-3 15,2 0 21-15,-2 7 4 0,3 4 1 0,3 5 0 0,-3 2 67 0,0 6 14 0,3 2 2 0,0-2 1 16,-3 8 20-16,0-8 4 0,-1-1 1 0,1-4 0 16,-3-1-7-16,-6-2-1 0,3-8 0 0,-3 2 0 15,3-4-56-15,-3-4 0 0,0-2 0 0,0-2-14 16,-3-6-6-16,0 0 0 0,0 0-1 0,0 0 0 16,0 0 21-16,0 0-9 0,0 0 9 0,-3-8 0 15,0-3 16-15,0 0 9 0,-3-2 3 0,3-3 0 0,0-2-2 0,0-6 0 16,0-2 0-16,3-6 0 0,0 0-26 0,3-2 8 15,3-6-8-15,0-2 0 0,3-1-12 0,0 1-8 16,0 0-2-16,3-3 0 16,3 0-121-16,0 2-24 0,-3 1-5 0</inkml:trace>
  <inkml:trace contextRef="#ctx0" brushRef="#br0" timeOffset="8526.1977">13789 15666 2264 0,'0'0'50'0,"0"0"10"0,0 0 3 0,0 0 0 0,0 0-51 0,9-3-12 0,-3-2 0 0,6-6 0 15,3 1 8-15,3-6-8 0,0 3 11 0,3-6-11 16,2 1 22-16,-2-3-2 0,6-1-1 0,-6-1 0 16,3-1 18-16,-1-3 4 0,1 1 1 0,0-6 0 15,-3-2-13-15,3-3-2 0,0-3-1 0,-4-2 0 0,-2-3-12 16,0-3-2-16,0-2-1 0,-3-3 0 0,0-5-11 15,-6-1-9-15,-3 4 9 0,-3-1-13 0,-3 3-5 16,0-2-1-16,-9 2 0 0,3 0 0 0,-6 0 7 16,0 0 0-16,0 6 1 0,-3 4 0 0,0 4-11 0,-3 4-2 15,0 1-1-15,1 5 0 0,-1 5 9 16,0 3 3-16,0 2 0 0,3 3 0 0,-3 3 13 0,0 2-12 16,4 1 12-16,-1 5-12 0,3 2 12 0,3 0 0 15,-3 1 9-15,6 4-9 0,0 1 0 0,0 2 0 16,0 1 0-16,0 4 0 0,3 6 0 0,3 2 8 15,0 9-8-15,3 5 0 0,0 7 0 0,3 14-10 16,0 6 0-16,3 4 0 0,0 8 10 0,3 6 0 16,3 5 0-16,-3 6-8 0,2-1 8 0,-2 0 11 0,0-2-3 15,6-1 0-15,3 1 28 0,3-3 4 0,-3-5 2 0,-1-3 0 16,4-5-28-16,-3-6-6 0,3-5 0 0,-3-10-8 31,-3-11-24-31,-1-2-11 0,-2-14-2 0,-3-3-691 0,0-12-139 0</inkml:trace>
  <inkml:trace contextRef="#ctx0" brushRef="#br0" timeOffset="8733.6428">14626 15335 2592 0,'21'16'57'0,"-13"-8"12"0,-2 0 3 0,3 3 0 0,-6-3-58 0,0-1-14 0,0-1 0 0,0 2 0 0,0-3 0 0,-3 3 0 16,3 0 0-16,0 2-10 16,-3 4-58-16,3-1-11 0,0 0-2 0,3 6-1 15,0-3 20-15,0 2 4 0,3 1 1 0,0-6 0 16,0 0-39-16,0-2-7 0,-3-3-1 0</inkml:trace>
  <inkml:trace contextRef="#ctx0" brushRef="#br0" timeOffset="8900.1949">14801 15039 2235 0,'0'0'49'0,"0"0"11"0,0 0 1 0,0 0 2 0,0 0-51 0,-9-8-12 0</inkml:trace>
  <inkml:trace contextRef="#ctx0" brushRef="#br0" timeOffset="9390.8855">15203 15192 2340 0,'12'6'52'0,"0"2"10"0,3 2 2 0,3 1 1 0,-3 2-52 0,-1 3-13 15,1 2 0-15,3 4 0 0,-3-1 20 0,0 3 0 16,-6-3 1-16,3 3 0 0,-3-3-36 0,-3-3-7 15,-3 1-2-15,0-1 0 16,-3 1-8-16,0-3-1 0,0 0-1 0,0-1 0 16,-3 1-7-16,3-2-2 0,-3-4 0 0,0 1 0 15,3-3 11-15,3 0 3 0,0-1 0 0,0-4 0 0,-3-3 37 0,6 5 8 0,0-5 2 0,0 0 0 16,-1 0 44-16,1-5 9 0,0 2 1 0,3-4 1 16,3-1-13-16,0-3-2 0,-3-2-1 0,0-6 0 15,3 3-36-15,0-2-7 0,0-6-2 0,0-2 0 16,2-1 4-16,1 1 0 0,0-6 0 0,3 3 0 15,-3 5-16-15,3 0 0 0,-3 3 8 0,0 5-8 16,-3 3 0-16,-1 5-8 0,1 0 8 0,-3 5-13 16,0 3 13-16,-3 6 0 0,0 2 0 0,3 5-9 15,-3 5 0-15,0 6 0 0,-3 5 0 0,0 0 0 16,0 3-19 0,-3 3-4-16,0-1-1 0,0 0 0 15,-3 1-103-15,0-1-20 0,0-2-4 0</inkml:trace>
  <inkml:trace contextRef="#ctx0" brushRef="#br0" timeOffset="10102.9795">16319 15558 1900 0,'0'0'169'0,"0"0"-135"15,3-6-34-15,-3-2 0 0,-6-8 40 0,3-2 2 16,-3-6 0-16,3 0 0 16,-2-5-91-16,-1 8-19 0,0-3-3 0,3 6-1 0,-3-1 58 0,3 3 14 15,-3 3 0-15,3 0 0 0,0 2 56 0,3 1 13 0,-6 2 3 0,3 2 1 16,0-2-11-16,0 3-2 0,0 0-1 0,-3 2 0 16,6 3-44-16,-6-2-15 0,6 2 9 0,-6 0-9 15,-3 0-9-15,0 2-7 0,0 4-2 0,0 1 0 31,0 4-13-31,1 5-2 0,2 0-1 0,-3 5 0 16,3 0 1-16,0 3 0 0,0 0 0 0,0 0 0 16,3-3 3-16,0 0 1 0,-3-3 0 0,3-2 0 0,0 0 6 0,0-3 2 0,0-2 0 0,0 0 0 31,0-1-30-31,3-2-5 0,0 0-2 0,0-8 0 0,0 0-2 0,0 0 0 0,0 0 0 16,0 0 0-16,6-3 40 0,3-2 7 0,-3-3 1 0,3-2 1 15,0-4 61-15,3-2 12 0,-3 1 2 0,0-4 1 16,-1-2-1-16,4 2 0 0,0-4 0 0,-3 1 0 15,0 4 7-15,0 2 1 0,0 0 0 0,0 0 0 16,-3 6-6-16,3 2-1 0,0 0 0 0,0 3 0 0,-3-1-9 0,0 4-1 16,-6 2-1-16,6 0 0 0,-1 0-37 0,1 5-7 15,0 3-2-15,0 2 0 0,0 4-8 0,0 4 0 16,3 6 0-16,0 0 0 0,0 5 0 0,0 3-9 16,0 7 0-16,3 4 0 0,-3 4 1 0,0 4 0 15,0 4 0-15,-3 1 0 0,-1-1 8 0,1 1 0 16,-6-1-9-16,-3 4 9 0,-2-1 0 0,-1-3 0 15,-6 1-9-15,-3-1 9 0,-3 1-19 0,-3-6 0 16,-3-2 0-16,-3-3 0 16,4-5-29-16,-1-6-5 0,3-5-2 0,0-8 0 15,3-2 36-15,0-6 7 0,1-5 2 0,2-3 0 0,0 1 22 16,3-6 5-16,3 0 1 0,0-6 0 0,-3-2 26 0,6-2 6 16,0 4 1-16,6-7 0 0,-3 0 21 0,6-3 5 0,3-2 1 15,3 2 0-15,6-5-15 0,0-3-3 0,3-8-1 16,6 0 0-16,2-7-31 0,4-4-7 0,3-4-1 0,3-4 0 15,2 1-20-15,-2 0 0 0,-6-1 0 0,3 4 0 32,-4 2-53-32,-2 3-9 0,0-1-2 0,0 4 0 15,-1 1-168-15,1 4-35 0,27-21-6 0,-13 17-657 0</inkml:trace>
  <inkml:trace contextRef="#ctx0" brushRef="#br0" timeOffset="12163.4658">17218 14703 230 0,'3'13'10'16,"3"-8"2"-16,3 1-12 0,0-1 0 0,-3 0 0 0,-3 1 0 15,-3-6 487-15,6 5 94 0,6 0 19 0,-3-2 4 16,-9-3-475-16,6 8-95 0,6 2-19 0,-6 1-4 16,-6 5-67-16,0 2-14 0,0 9-2 0,0-1-1 15,-9 6-38-15,-3 2-7 0,-3 1-2 0,0-1 0 16,0 1-80-16,-3-1-17 0,-26 24-3 0,8-18-1 0</inkml:trace>
  <inkml:trace contextRef="#ctx0" brushRef="#br0" timeOffset="12676.0962">17903 15002 2066 0,'0'0'45'0,"0"0"10"0,0 0 1 0,0 0 3 0,0 0-47 0,0 0-12 0,0 0 0 0,-3 8 0 15,-3-6 0-15,0 1 0 0,0 0 0 0,-3-1 0 16,0-2-44-16,-3 3-4 0,-6 0 0 0,4-1-1 0,2 4 19 0,-3-1 4 16,-6 3 1-16,0 0 0 0,3 5 25 0,3-2-8 15,0 2 8-15,4 3 0 0,-4-3 12 0,3 0 8 16,6 3 2-16,-3-3 0 0,0 3 4 0,0-3 1 15,9 1 0-15,0-4 0 0,0 3-17 0,3 1-10 16,6-1 12-16,6 0-12 0,6 0 16 0,-1 3-4 16,1-5-1-16,3 2 0 0,6 0-11 0,0 6 0 15,-1-6 0-15,-2 3-11 0,0 2 19 0,0 1 3 16,-3 5 1-16,2-3 0 0,-5 5 23 0,0-2 5 16,-3 3 0-16,-3-1 1 0,-6 1-13 0,-3-1-4 15,-3 6 0-15,-6-6 0 0,-3 1-24 0,-6-1 0 0,0-5 0 0,-6 6 0 31,-3-6-48-31,-6-5-8 0,-5-3-1 0,-4-5-583 0,0-3-117 16</inkml:trace>
  <inkml:trace contextRef="#ctx0" brushRef="#br0" timeOffset="13360.2795">18835 15042 2340 0,'20'10'104'0,"-8"-7"20"0,-3 2-99 0,3-2-25 15,0 2 0-15,-3-5 0 0,3 0 96 0,0 0 13 16,0-3 3-16,0-2 1 0,0-5-99 0,2-1-14 16,4-8-15-16,-3 1 3 15,-3-6-24-15,3-2-4 0,3-1-2 0,-6-2 0 0,-6 3 26 0,0-4 4 16,-3 4 2-16,0 0 0 0,0-1 10 0,-3 3 0 15,-3-2 0-15,0 2 0 0,-3 0 0 0,0 0 8 16,-3 1-8-16,0 1 11 0,0 1-11 0,0 0 0 0,0 3 9 0,0 2-9 16,0 2 0-16,3 1 0 0,-3 0 0 0,3 2-12 15,-3 3 12-15,3 1-8 0,0-1 8 0,1 0-8 16,-1 0 8-16,3 2 0 0,-3 1 0 0,3 3-8 16,-3-4 8-16,3 1-12 0,-3 0 12 0,0 2-12 15,3 0-2-15,3 3-1 0,0 0 0 0,0 0 0 16,0 0 3-16,0 0 0 0,0 0 0 0,0 0 0 15,0 0 3-15,0 0 1 0,0 0 0 0,-3 8 0 16,0 0 8-16,3 0 0 0,0 0 0 0,3 3 0 16,-3 2 10-16,3 0 1 0,0 3 0 0,0 5 0 15,6 0-1-15,-6 6 0 0,3-3 0 0,-3 7 0 16,3 1-10-16,0 8 0 0,-3 5 0 0,2 5 0 16,-2 8 0-16,3 3 0 0,-3 5 0 0,3 3 0 15,3 2 18-15,3 4-2 0,-3-1 0 0,3 0 0 16,0-5 9-16,3-1 2 0,0-2 0 0,0 1 0 0,-1-7-1 15,-2 1 0-15,-3-8 0 0,3-2 0 0,-3-7-26 16,-3-6 8-16,-3-4-8 0,0-8 0 0,-3-2-9 0,0-3-7 16,-3-5-2-16,-3-5 0 15,-3-3-37-15,-3 0-7 0,-3-6-2 0,-2-4 0 16,-7-6-100-16,0 0-21 0,-3-5-4 0</inkml:trace>
  <inkml:trace contextRef="#ctx0" brushRef="#br0" timeOffset="13560.7318">18757 15380 2073 0,'27'27'92'0,"-15"-14"19"0,6-2-89 0,-3-1-22 0,2 1 0 0,-2-3 0 15,0-3 154-15,0 0 26 0,0-2 6 0,0-6 1 31,0 1-187-31,3-6-30 0,2 0-10 0,-2-6-1 16,3-4-147-16,-3-1-30 0,3 1-6 0,3-3-704 0</inkml:trace>
  <inkml:trace contextRef="#ctx0" brushRef="#br0" timeOffset="14004.5452">19528 15203 1555 0,'0'0'138'0,"9"5"-110"15,-3 1-28-15,-6-6 0 0,0 0 139 0,0 0 22 16,0 0 5-16,0 0 1 0,9-3-107 0,-9 3-22 16,6-5-4-16,0-3-1 15,-6 0-54-15,0 2-11 0,0-1-3 0,-6 1 0 16,-3 1 7-16,3 5 2 0,0 0 0 0,0 5 0 0,0 3 10 0,-3 5 3 15,6 3 0-15,-3 5 0 0,-3 1 13 0,6 7 0 16,-3-3 0-16,6 1 0 0,-3-4 0 0,6 1 0 16,-3 0 10-16,6-3-10 0,3 0 15 0,0-5-3 0,-3 0 0 15,3-3 0-15,3 1-12 0,-3-4 0 0,0-2 0 0,-3 0-10 32,3-3-27-32,0 1-6 0,0-4-1 0,3-4 0 15,-1-1-4-15,1 0 0 0,0-5-1 0,0 0 0 0,3-2 36 0,0-1 13 0,-3-2-9 0,3 0 9 16,0 0 21-16,-4-3 10 0,-2 0 1 0,0-3 1 15,0 3 13-15,-3-2 2 0,0 2 1 0,0 0 0 16,-3 0-5-16,-3 0 0 0,0 1-1 0,-3 1 0 16,0 1-11-16,-3-3-3 0,0 3 0 0,-3 2 0 15,-3 1-14-15,1 2-3 0,-4 3-1 0,0-1 0 16,-3 4-11-16,0-1 0 0,-6 0-12 0,0 3 12 16,1 0-116-16,-4 0-15 0,0 0-3 0</inkml:trace>
  <inkml:trace contextRef="#ctx0" brushRef="#br0" timeOffset="14509.195">19972 14978 1609 0,'0'0'35'0,"0"0"7"0,9-3 2 0,-1 1 2 0,1-1-37 0,-3-2-9 0,-6 5 0 0,9 0 0 16,-3 0 54-16,3 0 9 0,-3 2 1 0,0 4 1 16,3-1-1-16,-3 6-1 0,3-1 0 0,0 3 0 15,0 3-6-15,0 0-1 0,0 3 0 0,-3-1 0 16,2 3-19-16,1 1-4 0,0-1-1 0,0 3 0 15,0-1-21-15,-3 4-11 0,3 2 10 0,-6-3-10 16,3-2 0-16,-3 0 0 0,0-3-8 0,-3 0 8 16,0-2-17-16,0-3 3 0,0-3 1 0,0 0 0 15,0-5 5-15,0 5 8 0,0-5-13 0,0-8 5 16,0 0 8-16,0 6 0 0,0-6 0 0,0 0 0 16,0 0 0-16,0 0 11 0,0 0-3 0,0 0 0 15,0 0 11-15,0 0 1 0,-3-6 1 0,0-2 0 16,0-5 4-16,3 3 1 0,0-4 0 0,3-2 0 0,0-2-8 0,0-1-2 15,0-2 0-15,0-3 0 0,0 3-16 0,0 0 0 16,0-3 8-16,3 3-8 16,-3 3 10-16,3-4-2 0,-3 7 0 0,3-1 0 0,0-3-8 0,0 3 10 15,0-2-10-15,-1 2 10 0,1-3-10 0,0 1-12 16,3-1 2-16,-3 1 1 16,0-3-108-16,0 5-22 0,0 0-4 15,3 3-863-15</inkml:trace>
  <inkml:trace contextRef="#ctx0" brushRef="#br0" timeOffset="15343.9648">20594 15052 1497 0,'9'5'133'0,"3"-2"-106"0,-1 2-27 0,1-2 0 16,0-3 196-16,3 0 33 0,-3 0 7 0,0-3 2 15,0-2-176-15,0 2-35 0,3 1-7 0,-3-1-2 16,-1-2-49-16,-2 5-9 0,0-3-3 0,-3 6 0 15,3 0-9-15,0 2-3 0,0 0 0 0,-3 6 0 0,0 2 26 0,3 3 5 16,0 2 0-16,-3 1 1 0,0 2 23 0,-3 0 15 16,3-2-3-16,-3 2 0 0,-6-5 0 0,3 0-1 15,0-1 0-15,-3 1 0 0,0-2-11 0,-3-1 0 16,3-5 0-16,-3 0 0 0,3-3-8 0,0-2-8 16,-3-1 0-16,6-2-1 15,0 0-8-15,0 0-2 0,0 0 0 0,0 0 0 0,-3-5 27 0,0-3 9 16,3 3 0-16,3-3 0 0,0-3 34 0,0 1 6 15,6-1 2-15,-3-2 0 0,0 0 4 0,0-1 1 16,3-4 0-16,0 2 0 0,-1-3-37 0,1 1-7 16,0-3-2-16,0 2 0 0,3-2 7 0,-3 3 2 15,0-1 0-15,0 3 0 0,3 0-31 0,-3 0-5 16,0 3-2-16,3 3 0 0,0-1 19 0,-1 6 0 0,1-1 0 16,0 1 0-16,0 5 0 0,-3 3-10 0,3-1 0 15,-3 6 0-15,3-2 10 0,-3 7 0 0,-3 0-9 0,6 0 9 16,-3 3 0-16,-3 0 0 0,-1 0 0 0,1 0 0 15,0 2-12-15,-3 1 12 0,0-1-10 16,-3 1 10-16,3-1-20 0,0-2 1 0,-3 0 1 0,0 0 0 31,-3 0-13-31,0 0-2 0,0 2-1 0,0-2 0 0,-3 0 6 0,0-3 2 16,3-5 0-16,1 5 0 0,-4-2 18 0,3-3 8 0,0-3-8 0,3-5 8 16,0 0 0-16,0 0 9 0,0 0 0 0,0 0 0 15,0 0 11-15,0 0 3 0,0 0 0 0,0-8 0 16,3-2 5-16,0-3 0 0,3-3 1 0,-4 0 0 15,4-3-10-15,3 1-3 0,-3-1 0 0,3 1 0 16,-3 2 2-16,0-3 0 0,0 1 0 0,3 2 0 16,0 0 6-16,0 3 0 0,0 0 1 0,0 2 0 0,0 0 2 0,0 3 0 15,0 3 0-15,-1 3 0 0,4-1-11 0,-3 3-3 16,0 0 0-16,3 3 0 0,-6-1-13 16,3 6-12-16,0 0 3 0,-3 3 0 0,0 2-8 0,-3 3-2 15,0 5 0-15,0-3 0 16,-3 1-14-16,0 2-3 0,-3 0-1 0,0-2 0 15,3-1-13-15,-3 1-2 0,3-3-1 0,0-3 0 16,0-2-132-16,0-4-27 0,-3 4-4 0,3-11-2 0</inkml:trace>
  <inkml:trace contextRef="#ctx0" brushRef="#br0" timeOffset="15696.0207">21615 14978 1670 0,'15'8'148'0,"-4"-3"-118"0,4 3-30 0,-6-2 0 16,3-1 133-16,-3-3 21 0,0 1 4 0,0 2 1 15,-3-2-131-15,0 0-28 0,-6-3 0 0,6 5 0 16,-6 3-47-16,6 3-2 0,0 2-1 15,0 5 0-15,0 1 30 0,3 2 7 0,0-3 1 0,-1 6 0 16,4-3 34-16,-3-2 7 0,0-1 2 0,0-2 0 0,3 0 13 0,0-3 2 16,-6-2 1-16,0-3 0 0,6-3-26 0,-6 1-5 15,0-1 0-15,-6-5-1 0,0 0-15 0,9-5-18 16,-3-1 4-16,2-2 1 0,-2-5 5 0,3 0 8 16,0-3-13-16,0-5 5 0,0 0 23 0,0-3 5 15,-3-5 0-15,3-6 1 0,3-2-7 0,-6-5-2 16,0-6 0-16,0-5 0 0,0 3-24 0,-3 0-4 15,3 2-2-15,-3 3 0 16,0 3-135-16,0 5-27 0,-3 5-6 0,3 8-658 0</inkml:trace>
  <inkml:trace contextRef="#ctx0" brushRef="#br0" timeOffset="16289.4307">22094 15211 172 0,'15'13'16'0,"-6"-8"-16"0,3 3 0 0,0-5 0 16,-1 0 393-16,1 2 76 0,0-2 15 0,0-3 4 15,0 0-360-15,0-6-71 0,-3 1-14 0,3 0-3 16,0-6-40-16,0 1 0 0,-3-4 0 0,-4 1 0 16,10 0-12-16,0 0 4 0,0-3 0 0,0 0 0 15,-3 0 36-15,0-3 8 0,3 1 2 0,-6-3 0 0,3 0 9 16,-4-6 1-16,1-5 1 0,3 1 0 0,-3-4-16 16,3-4-3-16,-3-1-1 0,3-2 0 0,-3-3-20 0,3 0-9 15,-3 0 8-15,0-6-8 0,0-2 0 0,3-2 0 16,-9 2 0-16,11-3 0 0,-5 1 0 0,0 2 0 15,-3 0 0-15,3 0 0 0,0 0 0 0,-3 6 0 16,0-1 0-16,0 8 0 0,0 1 0 0,0 4 0 16,0 3 0-16,-3 6 0 0,0 2 0 0,-3 6 0 15,3-1 0-15,-3 3 0 0,-3 3 0 0,0 2 0 0,0-2 0 16,0 0 0-16,-3 2-9 0,3 3 9 0,-3 0 0 0,0 3 0 16,0 0-12-16,-6 2 12 15,12 6-12-15,-9 2 12 0,3 0-17 0,-3 9 3 0,0 2 1 16,0 7 0-16,1 4 1 0,2 7 0 0,0 9 0 15,-3 7 0-15,3 5 12 0,3 1-11 0,-3 0 11 16,0 2-10-16,3-5 10 0,-3 5 0 0,3 0 0 16,-3 0 0-16,3-5 12 0,3 0 0 0,-3-3 1 0,3 1 0 15,3-4-5-15,0 1 0 0,3 0-8 0,3-1 12 16,-3 1-26-16,3-6-6 0,0 0 0 0,0-7-1 16,0-3-53-16,-1-3-10 15,1-3-3-15,0-2 0 0,0-3-33 0,-3-2-8 0,0-6 0 16,0-3-386-16,0-2-77 0</inkml:trace>
  <inkml:trace contextRef="#ctx0" brushRef="#br0" timeOffset="16790.0924">23023 14848 1785 0,'17'6'159'0,"-5"-1"-127"15,9-5-32-15,-12 3 0 0,9-6 141 0,-15-2 23 16,6-6 4-16,-6 1 0 0,-6-6-144 0,-6-3-24 16,0-2-16-16,-3 0 2 15,0 0-58-15,-6 2-12 0,9 3-3 0,-2 0 0 16,2 6 5-16,0 2 1 0,3 0 0 0,0 3 0 0,0 2 58 0,0 3 12 16,6 0 3-16,0 0 0 0,-9 0 59 0,9 5 12 15,-9-2 2-15,3 2 1 0,0 1-19 0,-3 1-4 16,-3 1-1-16,-3 3 0 0,3 0-31 0,1 2-11 0,-4 0 0 15,0 3 9-15,-6 0-26 0,0 5-6 16,0 0-1-16,0 3 0 16,4 0-25-16,-4 0-6 0,0-1-1 0,12 4 0 15,-6-3 15-15,6-1 2 0,0 1 1 0,6 0 0 0,-3-5 22 16,6 2 5-16,6-3 1 0,-3-2 0 0,6 0 10 0,0-5-8 0,3-1 8 0,-3 1-8 16,3-6 8-16,0 0 11 0,0-2-3 0,0-3 0 15,2-5 8-15,-2-1 0 0,6-2 1 0,-6-2 0 16,9-3-3-16,-6-3-1 0,0-3 0 0,0-2 0 15,-1 0 1-15,-2-3 0 0,3 0 0 0,-3 0 0 16,0 1 6-16,-3-1 2 0,0 0 0 0,0 3 0 16,0 0 6-16,-3 2 2 0,3 6 0 0,-6 0 0 15,0 5 6-15,0 0 0 0,-3 8 1 0,0 0 0 0,0 0-10 0,0 0-3 16,0 8 0-16,3 0 0 0,-6 2-24 0,3 4 0 16,-3 7 0-16,0-3 0 0,0 3-10 0,3 1-7 15,-9-4-2-15,9 3 0 16,0-2-98-16,-3 2-20 0,0-3-4 0</inkml:trace>
  <inkml:trace contextRef="#ctx0" brushRef="#br0" timeOffset="17813.3572">22981 14671 230 0,'0'0'20'0,"0"0"-20"16,0 0 0-16,0 0 0 0,0 0 131 0,0 0 21 15,0 0 5-15,0 0 1 0,0 0-72 0,9 5-14 16,-9 3-4-16,3-2 0 0,0 2-19 0,-3-8-4 0,3 5-1 0,-3-5 0 15,0 8-15-15,3-3-3 0,-3-5-1 0,0 0 0 16,0 0-9-16,0 0-3 0,0 0 0 0,0 8 0 16,0-3-5-16,0-5-8 0,0 0 11 0,9 8-11 15,-6 0 20-15,0 0-2 0,0 0-1 0,0-3 0 16,0 3 7-16,0 3 2 0,0 2 0 0,-3-2 0 16,0-1 13-16,8 4 2 0,-5 1 1 0,3 1 0 15,-3 0 4-15,6 3 1 0,-3-1 0 0,0 1 0 16,3-1-27-16,-3-2-6 0,3 3-1 0,-3-6 0 15,3 3-25-15,0-3-4 0,3-2-2 0,-3 2-529 16,0-5-105-16</inkml:trace>
  <inkml:trace contextRef="#ctx0" brushRef="#br0" timeOffset="18347.932">23356 13623 230 0,'0'0'20'0,"9"-5"-20"0,0 2 0 0,0-2 0 16,0 0 231-16,0 0 41 0,-3-1 9 0,11 1 2 15,-5 2-150-15,3-2-29 0,0 5-7 0,3 0-1 16,0 3-14-16,6-1-3 0,-1 4-1 0,4 2 0 16,0 0-4-16,6 5-1 0,0 3 0 0,-1 5 0 15,-2 0-13-15,0 5-4 0,0 6 0 0,-1 11 0 16,-2 4-12-16,-3 11-2 0,-3 11-1 0,0 8 0 16,-7 5-41-16,1 5 0 0,-6 8-13 0,-6 3 3 15,6-5 20-15,-9 5 4 0,0 0 1 0,0-6 0 16,-3-2 0-16,-3-2 0 0,6-6 0 0,-3-3 0 15,-3-2-2-15,0-6 0 0,0-2 0 0,-3-6 0 0,-2-4-13 16,2-1-12-16,-6-5 3 0,0 2 0 16,0-2-99-16,-3-2-19 15,-3-4-4-15,0-4-553 0,-2-4-112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37:46.3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2455 1225 385 0,'0'0'16'0,"0"0"5"0,0 0-21 0,0 0 0 0</inkml:trace>
  <inkml:trace contextRef="#ctx0" brushRef="#br0" timeOffset="400.931">2335 1207 849 0,'0'0'37'0,"0"0"9"16,0 0-37-16,0 0-9 0,-5 0 0 0,5 0 0 15,0 0 84-15,0 0 16 0,0 0 2 0,0 0 1 0,0 0-1 0,0 0 0 16,0 0 0-16,0 0 0 16,0 0-32-16,0 0-6 0,0 0-2 0,0 0 0 0,0 0 2 0,0 0 0 15,0 0 0-15,0 0 0 16,8 0-11-16,1-8-1 0,3 8-1 0,-3-6 0 0,3 1-16 0,3 2-3 15,-3-2-1-15,3-3 0 0,3-2 5 0,2 2 0 16,1 2 1-16,9-2 0 0,0 3 2 0,3-3 0 16,2-2 0-16,4 2 0 15,-3 0-7-15,2 2-2 0,4-2 0 0,0 3 0 0,-7 0-12 0,4 2-2 16,3-2-1-16,-3 0 0 0,-1-1 0 0,1-2 0 16,0 6 0-16,2-4 0 0,1-7 15 0,-3 8 3 0,-1-8 1 0,1 5 0 15,3-5-17-15,-4 2-3 0,1-2-1 16,-3 5 0-16,0-5-4 0,-10 7-1 0,-2-7 0 0,-6 5 0 15,-3-5-8-15,-9 8 12 0,0-3-12 0,-6-6 12 16,-3 9-22-16,-3-3-4 0,-3 3-1 0,-3 0 0 31,-3-1-24-31,-3 4-5 0,0 4 0 0,4 4-1 16,-4-1 5-16,6 0 0 0,-3 3 1 0,6-3 0 16,-3 3 1-16,3 6 0 0,0-6 0 0,3 2 0 15,6 3-34-15,-3-5-6 0,3 0-2 0</inkml:trace>
  <inkml:trace contextRef="#ctx0" brushRef="#br0" timeOffset="1431.176">2836 1199 630 0,'0'0'28'0,"0"0"5"0,0 0-33 15,0 0 0-15,0 0 0 0,0 0 0 0,5-6 36 0,-2-2 0 0,0 3 0 0,0 0 0 16,3-3 22-16,0 0 5 0,3 3 1 0,-6-3 0 16,3 2 25-16,0 1 6 0,-3-3 1 0,0 8 0 15,3-5-21-15,-6 5-4 0,3-5-1 0,-3 5 0 16,0 0-11-16,0 0-3 0,0 0 0 0,0 0 0 15,-3-3-4-15,3 3-2 0,0 0 0 0,0 0 0 16,0 0-16-16,0 0-3 0,0 0-1 0,0 0 0 16,0 0-5-16,0 0-1 0,-3 8 0 0,3-8 0 15,0 0 2-15,0 0 0 0,0 5 0 0,0 3 0 16,0-3-2-16,0-5-1 0,3 6 0 0,-3 2 0 0,0-3 14 16,0 3 3-16,0 5 1 0,0-5 0 15,-3 5-21-15,-3 6-4 0,0 2 0 0,0 8-1 0,-6-3 11 16,0 14 2-16,-2 0 1 0,-1 0 0 15,0 5-7-15,3-6-2 0,-3 6 0 0,3 3 0 16,-3-3-8-16,3 0-1 0,0 0-1 0,0 0 0 0,1 0-10 16,2-3 0-16,-6 3 0 0,6 0 8 0,-3-5-8 15,0-9 0-15,0 1 0 0,0 3 0 16,-3-12 0-16,6 1 0 0,-3 0 0 0,1-8 0 16,2 0-13-16,0-3-2 0,0-8 0 0,3 6 0 15,-3-8-21-15,3-1-4 0,0-2 0 0,6 0-1 16,0-5-119-16,-3-3-24 0,0 0-5 0,3-5-1 0</inkml:trace>
  <inkml:trace contextRef="#ctx0" brushRef="#br0" timeOffset="2667.878">4020 455 864 0,'0'0'76'0,"0"0"-60"0,0 0-16 0,0 0 0 16,0 0 181-16,0 0 34 0,0 0 6 0,0 0 2 15,0 0-100-15,0 0-20 0,0 0-4 0,0 0-1 16,0 0-54-16,0 0-12 0,0 0-1 0,0 0-1 16,0 0 3-16,0 0 1 0,0 0 0 0,0 0 0 15,0 0-26-15,0 8-8 0,3 3 0 0,0-3 0 16,-3 5 0-16,0 5 0 0,0 3 0 0,-3 6 0 0,0-3 8 0,-3 5 0 15,3 3 1-15,-6 5 0 0,3-3 15 0,-6 16 4 16,1 3 0-16,-1 0 0 0,0 0 6 0,-3 0 2 16,3 5 0-16,3-5 0 0,0-3-10 0,3 9-2 15,0-12 0-15,-3 11 0 0,3-7-3 0,-3 2-1 16,3-8 0-16,-2 7 0 0,2-9-12 0,0-1-8 16,-3-2 10-16,0-6-10 0,0 3 0 0,0-8 0 15,0-5 0-15,3 3 0 0,-3-6 8 0,0-3-8 16,3-4 0-16,0-4 9 0,0-2 2 0,3 0 0 15,0-3 0-15,0 1 0 0,3-6 2 0,0 0 1 16,0 0 0-16,0-6 0 0,3-7 10 0,0 0 3 16,6 0 0-16,0-6 0 0,0-2-15 0,3 2-2 0,0-7-1 0,0 0 0 15,3-6-9-15,-3 0 0 16,3 0 0-16,-1 3 0 0,-2-8-8 0,0 8-1 0,-3 5 0 0,3-2 0 16,-3 5 9-16,0 2-12 0,-3 6 12 0,0 0-12 15,0 7 12-15,0-2-10 0,0 3 10 0,-6 5-10 16,0 0 10-16,0 0-13 0,6 5 5 0,-3-5 8 15,-3 0-12-15,9 8 12 0,-4 6-12 0,1-7 12 16,0 7-12-16,-3 2 12 0,3 5-10 0,3-3 10 16,0 3 0-16,0-2 0 0,3 2 0 0,0 3 0 15,3-3 0-15,-3-2 0 0,3-4 0 0,-4 1 0 16,-2 6 0-16,3-9 0 0,3 0 0 0,-3-8 0 16,0 9 0-16,0-12 0 0,0 1 0 0,0-1 0 15,0-2 0-15,-3-2 0 0,2-3 0 0,4-1 0 16,-3-2 0-16,6-2 0 0,-3 2 0 0,0-5 0 0,0-1 0 15,3 1 0-15,-1 0 0 0,4 0 0 16,-6-1 0-16,3 1 0 0,-6 0 0 0,3-6 0 0,-3 6 16 16,-3-8 10-16,-3 10 2 0,0-7 0 15,-6 2-74-15,-3 3-14 0,-3-3-4 0,-3 0 0 16,6 3 64-16,-6-6 18 0,3 6 1 0,-3 0 0 0,0-6-19 0,-3 11 0 16,3-5 0-16,0 3 0 0,0 2 10 0,0 0-2 15,0-3 0-15,1 8 0 0,-1-2-8 0,0 5 8 16,-3-5-8-16,3 5 8 0,-3 0-8 0,3 5 0 15,-3 0 0-15,0 3-11 0,0 0 3 0,0 6 0 16,0 1 0-16,-2 7 0 0,2 4 8 0,0 6 0 16,-3-6 0-16,6 9 0 0,0 2-17 0,3-3-2 15,0 3 0-15,3 3 0 0,3-11 67 0,3 0 12 0,0 0 4 16,3 0 0-16,3-8-52 0,0 1-12 0,3-4 0 0,6 1 0 31,-3-3-24-31,5-6-7 0,4-5-1 0,3-2-802 0,6-3-160 0</inkml:trace>
  <inkml:trace contextRef="#ctx0" brushRef="#br0" timeOffset="3748.9741">6934 926 403 0,'-12'0'17'0,"12"0"5"0,-6 0-22 0,0-5 0 0,1 2 0 16,-1-2 0-16,-3 5 335 0,3-8 62 0,-3 8 13 0,3-5 2 16,0-3-273-16,0 2-55 0,0-2-12 0,0 3-1 15,0-3-23-15,-3 3-4 0,0-6 0 0,0 3-1 16,0 3-30-16,0 2-5 0,0-2-8 0,-2 0 11 15,2 2-11-15,-3 3 0 0,0-5 9 0,0 5-9 16,0 5 0-16,0-5 0 0,-6 8 0 0,6-3 0 16,-3 3 0-16,4-2 0 0,-7 2 0 0,3 2 0 15,0 3 0-15,0 1 0 0,-3-1 0 0,6 0 0 16,-6 0 0-16,6 1 0 0,4 4 0 0,-1-2 0 16,0 2 0-16,6 1 0 0,0-6 0 0,3 6 0 15,3-3 0-15,3 2 0 0,0-5 0 0,3 1 0 16,2-1 0-16,1-5 0 0,0 2-11 0,3 4 11 15,0-1-20-15,3 0 3 0,0 0 0 0,0-5 0 16,-1 3 17-16,1 2-10 0,0-5 10 0,3 3-8 16,0-1 8-16,-3 1 9 0,3-6-1 0,-4 8-8 15,1-10 22-15,0 7-2 0,-3-7-1 0,-3 8 0 0,0-3 3 16,3-3 1-16,-9 3 0 0,6-3 0 0,-3 3-3 0,-4-3 0 16,4 3 0-16,-6-2 0 0,0 2-4 15,-3 2-2-15,-3-7 0 0,-3 7 0 0,0 4 5 0,-5-1 1 16,-7 3 0-16,-6 0 0 0,0-1 8 0,-3 4 3 15,-5-1 0-15,-4 1 0 16,3 2-16-16,-3-8-3 0,4 6-1 0,2-3 0 0,0-3-3 0,0-2 0 16,4 2 0-16,2-5 0 0,0-3-8 0,3-2 0 15,3-3 0-15,0 0 0 16,6-3-93-16,4-10-24 0,2 2-5 0,3-5-994 0</inkml:trace>
  <inkml:trace contextRef="#ctx0" brushRef="#br0" timeOffset="4511.9396">7324 1310 345 0,'-6'0'31'0,"3"2"-31"16,-3 4 0-16,6-6 0 0,0 0 208 0,0 0 36 0,-3 5 8 0,3-5 0 15,6 3-128-15,-6-3-25 0,-6 5-6 0,6-5-1 16,0 0-10-16,0 0-2 0,0 0-1 0,0 0 0 16,0 0-22-16,12 0-4 0,6 0-1 0,-3 0 0 15,-3 0-6-15,3-5-2 0,6 2 0 0,-4-2 0 16,-2-3-16-16,3 2-4 0,0-2-1 0,3 3 0 16,0-3-12-16,-3-2-3 0,-4 2 0 0,1 0 0 15,6-3 2-15,-6 3 0 0,-6-2 0 0,0 2 0 16,0 0-10-16,0 3 0 0,-6-9 0 0,-6 6 8 15,0 3 17-15,0-3 3 0,0 3 1 0,-3-3 0 16,-6 3-14-16,3-3-3 0,6-3-1 0,-3 3 0 16,-3 3-11-16,0-3 0 0,0 3 0 0,0-3 0 0,3 2 0 15,-2 1 0-15,-1 2 0 0,-3 3 0 16,6 0 0-16,-6 0-12 0,-3 3 2 0,0 2 1 0,6 1 9 16,0 2 12-16,-3-3-2 0,0 3-1 0,-2 5-9 15,2-2 8-15,3-1-8 0,-3 6 8 0,-3-3-8 0,6 9 12 16,3-9-12-16,-3 5 12 0,-3 3-12 0,3 3 12 15,0-3-12-15,3 6 12 0,6-1-12 0,0 1 0 16,-3-3 0-16,6 2 0 0,6 1 0 0,6-6 10 16,-3 2-1-16,0-4 0 0,6 2-9 0,3-8 0 15,0 1 0-15,2-1 0 0,-2 0 0 0,3-8-20 16,6-5 3-16,-3 0 1 16,-1 0-104-16,-2-5-21 0,6-8-4 0,-3 5-1 0</inkml:trace>
  <inkml:trace contextRef="#ctx0" brushRef="#br0" timeOffset="4947.7694">8152 455 1497 0,'6'0'32'0,"0"-5"8"0,0-3 0 0,2 3 4 16,1 5-36-16,-3 0-8 0,0-6 0 0,-6 6 0 0,0 0 53 0,0 0 9 16,0 0 2-16,0 0 0 0,0 0 0 0,0 0 0 15,0 0 0-15,0 0 0 16,-3 6 0-16,0-1 0 0,0 3 0 0,0 5 0 0,0 0-52 0,0-2-12 15,0 15 0-15,3-5 0 0,0 6 40 16,-3 5 4-16,3-1 2 0,0 4 0 0,-2 2 2 0,-1 16 1 16,0-8 0-16,-3 10 0 0,3 1-13 0,0 2-2 15,-3-5-1-15,0 0 0 0,0 0-33 0,0-3 0 16,0-2 0-16,0-3 0 0,3 0 58 0,-6-6 5 16,3 1 1-16,-3 0 0 0,3-8-52 0,0-1-12 0,0 1 0 15,0-8 0 1,3 0-49-16,0-11-13 0,3 0-2 0,0 0-1 15,0-7-161-15,0-6-32 0,0 0-6 0,12-14-2 0</inkml:trace>
  <inkml:trace contextRef="#ctx0" brushRef="#br0" timeOffset="5534.2018">8625 1349 1670 0,'0'0'74'0,"12"3"15"0,-3 0-71 0,3-3-18 16,0 8 0-16,0-8 0 0,2 2 68 0,-2 1 9 15,3-3 3-15,3 0 0 0,3-3-13 0,-3 1-3 0,0-6 0 0,-1 2 0 16,4-2-20-16,-3 3-4 0,0-8 0 0,0 8-1 15,0-9-11-15,0 1-3 0,-4 0 0 0,1 0 0 16,0-1-25-16,-3 1-9 0,-3-5 0 0,0-1 0 16,0 3 9-16,0-2 12 0,-3-6-2 0,0 3-1 15,0 0-9-15,-3-3 0 0,0 3 0 0,-3 2 0 16,0 1 0-16,-3 2 0 0,0 3 0 0,-6-1 0 16,3 4 0-16,-3 2 0 0,-3 3 0 0,0 5 0 15,-3-6 0-15,0 6 0 0,0 6 0 0,-2-1 0 16,-1 3 53-16,0 5 9 0,-3 5 2 0,3 1 0 15,0 2-64-15,3-2-15 0,-2 7-1 0,2-5-1 16,0 3 27-16,0 3 6 0,0-1 0 0,3 1 1 16,0-1-17-16,6-2 0 0,0 2 0 0,3 1 0 15,0-1 0-15,3 1 0 0,0-6 0 0,3 3 0 16,0-3 0-16,3-3-11 0,-3-4 2 0,3-1 0 16,0 5-38-16,3-10-7 15,-3 0-2-15,3 3-685 0,0-9-138 0</inkml:trace>
  <inkml:trace contextRef="#ctx0" brushRef="#br0" timeOffset="5897.2341">9679 1011 748 0,'0'0'67'0,"0"0"-54"0,0 0-13 0,0 0 0 16,0 0 277-16,0 0 53 0,0 0 10 0,0 0 3 15,0 0-280-15,0 0-63 0,-6 5 0 0,0-10 0 16,0 5 33-16,-3-6 11 0,0 6 3 0,3 0 0 16,0 0-31-16,0 6-7 0,-3-6-1 0,3 5 0 15,-6 8-8-15,3-5 0 0,0-3-12 0,-2 9 12 16,-1-6 0-16,3 5 16 0,-3 0 0 0,0 6-1 15,0-6 50-15,-3 5 11 0,3 1 1 0,0 2 1 16,3-2-25-16,0 7-5 0,3-7 0 0,3 7-1 16,1-5-35-16,-1 6-12 0,3-6 0 0,0 3 9 15,0-3-9-15,3 3 0 0,-1-9 0 0,1 4 0 16,0 0 0-16,3-6 0 0,0-5 0 0,0 2 0 16,3-2-114-16,0-3-25 0,6-5-5 0,0-5-888 15</inkml:trace>
  <inkml:trace contextRef="#ctx0" brushRef="#br0" timeOffset="6165.5136">10024 926 1958 0,'0'0'87'0,"0"0"17"0,0 0-83 0,0 0-21 15,0 0 0-15,0 0 0 0,0 0 64 0,0 0 8 0,0 0 1 16,0 0 1-16,0 0-10 0,9 0-1 16,0 0-1-16,6 0 0 0,0-8-21 0,2 3-4 0,4 0-1 0,3 2 0 15,0-2-18-15,3-3-4 16,2-6-1-16,1 9 0 0,0-3-13 0,3 3 0 0,-4-8 0 0,4-1 0 31,-6 1-30-31,0 3-6 0,-3-6 0 0,-1 3-1 16,1-1-124-16,-3 4-25 0,-6-4-5 0</inkml:trace>
  <inkml:trace contextRef="#ctx0" brushRef="#br0" timeOffset="6578.4155">10336 331 1958 0,'0'0'43'0,"0"0"9"0,6 0 1 0,3 0 3 0,0 0-45 0,0 0-11 15,3 0 0-15,-3 2 0 0,0-2 49 0,0 6 8 0,0-6 2 16,-3 0 0-16,-6 0-43 0,6 5-16 15,0-2 11-15,-3 2-11 0,0 0 50 0,-3 3 4 0,3 3 1 0,0-3 0 16,-6 5-37-16,3 5-7 0,0-4-2 0,-3 7 0 16,0 11 43-16,0-1 9 0,0 4 2 0,-3-4 0 15,0 9 1-15,-3 0 1 0,0 5 0 0,-6 13 0 16,6 0-52-16,-3 0-13 0,0-2 0 0,3 7 0 16,-2-12 0-16,2-4 0 0,3 4 0 15,0-4 0-15,0-2 0 0,0-5 0 0,0-6 0 0,0 3 0 16,3-2 0-16,0-3 0 0,3-6 0 0,-3-2 0 15,0-3-118 1,6-3-26-16,0-10-6 0,0 0-613 0,-3-2-122 0</inkml:trace>
  <inkml:trace contextRef="#ctx0" brushRef="#br0" timeOffset="6906.5293">11087 1061 2404 0,'0'0'107'0,"0"0"21"0,0 0-102 0,-3 8-26 16,0 0 0-16,3 2 0 0,-3-2 8 0,3 0-8 15,-3-2 8-15,3-6-8 0,-3 8 56 0,0 2 7 16,0-7 1-16,0 2 0 0,3 0-64 0,-3 3-13 0,-3 0-3 0,-3 8 0 16,3-3 4-16,0 1 1 0,0 7 0 0,3-3 0 15,-6 3 31-15,-3 3 5 0,3 3 2 0,0-1 0 32,0-5-73-32,6 3-14 0,-2-3-4 0,5-2 0 15,-3-6-16-15,3 0-4 0,3 1-1 0,2-9-581 0,1-3-116 0</inkml:trace>
  <inkml:trace contextRef="#ctx0" brushRef="#br0" timeOffset="7059.1216">11346 646 2188 0,'-3'-6'48'0,"0"4"11"0,-3 2 1 0,3 0 1 15,3 0-49-15,0 0-12 0,-3 0 0 0,3 0 0 16,0 0 0-16,0 0 0 0,0 0 0 0</inkml:trace>
  <inkml:trace contextRef="#ctx0" brushRef="#br0" timeOffset="7547.8129">11997 836 1728 0,'0'-8'76'0,"0"8"16"0,0-8-73 16,0 8-19-16,0 0 0 0,0 0 0 0,0 0 55 0,0 0 7 0,0 0 2 0,0-5 0 15,-3 0-8-15,-3 5 0 0,1 5-1 0,-1 0 0 16,-3-5-37-16,-3 8-7 0,0-3-2 0,-3 9 0 15,3-6-9-15,-6 10 0 16,3-5 0-16,0 6 0 0,1 2 32 0,-4-2 5 0,3 7 1 0,0 0 0 16,3-4-24-16,0 4-5 0,3 3-1 0,0-2 0 15,6-1 8-15,0 1 2 0,3-1 0 0,3 1 0 16,0-9-18-16,6 3-11 0,-3 3 2 0,6-8 0 16,0 2 9-16,0-4 11 0,-3-6-3 0,3 2 0 15,-3-7-8-15,0 2 0 0,-1 0 0 0,4-5 0 0,-3-5 56 16,3 0 7-16,0 2 1 0,3-7 0 0,0-4-21 15,-3 1-4-15,0-3-1 0,3-2 0 0,-4-6-10 0,1-3-1 16,0-2-1-16,-3-2 0 0,-3-9-26 0,0 0 0 16,0 8 0-16,-6 1-11 0,0 4 11 0,-3 1 0 15,0 7 10-15,0-2-10 0,-6 3 0 0,0 10 0 16,-3-6 0-16,-5 4 0 16,-1 7-45-16,0-2-15 0,-6 5-4 0,0-5 0 15,-3 5 0-15,1 5 0 0,-1-5 0 0</inkml:trace>
  <inkml:trace contextRef="#ctx0" brushRef="#br0" timeOffset="8036.507">12408 892 1670 0,'0'0'74'0,"0"0"15"0,6 2-71 0,0 4-18 0,6-1 0 0,0-2 0 16,0 7 156-16,3-2 28 0,0-3 6 0,-4 9 1 16,-2-6-139-16,0 2-28 0,0 3-6 0,-3 1-1 15,-3-1 38-15,3 8 7 0,-3 3 2 0,-3 2 0 16,-3 1-52-16,0-1-12 0,0-5 0 0,-3 3 0 0,0 3 0 0,0-12-13 15,-3 4 2-15,6-1 1 0,-3 1 10 0,3-6 14 16,1-5-3-16,-1 0-1 0,0-3-10 0,3-5 0 16,0 0 0-16,0 0 0 0,0 0 0 0,0 0 0 15,0 0 0-15,0 0 0 16,8-5 15-16,-2-3-3 0,0-5 0 0,3 0 0 0,-3-1 18 0,3-9 3 16,3 2 1-16,0-6 0 0,0-5-14 0,3-2-2 15,0 2-1-15,6-2 0 0,-4 10-17 0,1-3 0 16,0 6 0-16,-3 8 0 0,0 3 0 0,-3 2 0 15,-3-3 0-15,0 8 0 0,0 3 0 0,-3 0 0 16,-1 3 0-16,1 8 0 0,-3-3 35 0,0 5 3 16,0 5 1-16,0 1 0 15,0 2-63-15,0 3-12 0,0 2-2 0,3 1-1 0,-3-6 39 0,3-3 0 0,0 4 0 16,3 1 0 0,0-1-90-16,0-9-10 0,-3 5-3 0,3-5-689 0,0 1-137 15</inkml:trace>
  <inkml:trace contextRef="#ctx0" brushRef="#br0" timeOffset="9798.7977">14938 640 806 0,'0'0'72'0,"0"0"-58"16,0 0-14-16,3-2 0 0,0-4 54 0,0-2 8 16,-3-2 2-16,3 2 0 0,-3 3 64 0,0 2 14 0,3-2 2 0,-3 5 1 15,0 0-58-15,0 0-12 0,0 0-3 0,3-8 0 16,0 8-4-16,-3 0-2 0,3-6 0 0,3-1 0 15,0 1-8-15,-6 6-2 0,0 0 0 0,3 0 0 16,-3 0-32-16,0 0-8 0,6-5 0 0,-6 5-1 16,0 0 0-16,0 0 0 0,0 0 0 0,0 0 0 15,0 0 13-15,0 0 4 0,0 0 0 0,3 5 0 16,-3 8-20-16,3-5-3 0,-3 6-1 0,3 4 0 16,-3 1 10-16,-3 2 2 0,3 3 0 0,-3 5 0 15,-3 2-4-15,0 7 0 0,0-9 0 0,0 8 0 16,0-3 4-16,-3 6 1 0,3 2 0 0,-3-2 0 15,0 2-11-15,0 0-2 0,1 1-8 0,2-1 12 16,0-2-12-16,-3-8 0 0,3 2 0 0,3-2 0 16,3-1 0-16,0-4 0 0,0-1 8 0,0 1-8 0,3-6 8 15,-3-2-8-15,3-1 0 0,0-5 0 0,-3-5-12 0,3-3-9 16,-3-5-2-16,0 0 0 16,0 0-100-16,0 0-20 0,-3-10-4 0,0-3-1 15,-3-3 41-15,3 3 8 0,0-1 2 0,0 4-479 16,0-9-96-16</inkml:trace>
  <inkml:trace contextRef="#ctx0" brushRef="#br0" timeOffset="10286.492">14897 828 1422 0,'0'0'63'0,"0"0"13"0,6 0-61 0,-1-8-15 0,1 3 0 0,0 0 0 15,-3 2 57-15,3-8 9 0,0 3 2 0,0-5 0 16,-3 0 24-16,0 0 6 0,3-6 1 0,0 1 0 16,3 2-47-16,0 3-8 0,3-1-3 0,3 4 0 15,0-3-13-15,2 5-4 0,1 2 0 0,-6-2 0 16,3 3-7-16,3-3-1 0,-3 3-1 0,0-3 0 15,0 3 12-15,0-3 2 0,2 8 1 0,4-6 0 16,0-1-30-16,0 7 0 0,0-6 0 0,3 1 0 16,-4 2 28-16,4-2-1 0,-3 0 0 0,0 5 0 15,-3-8-27-15,3 8 0 0,-4 0 0 0,1 0 0 0,-3 0 0 16,0 0 0-16,-3 0 0 0,3 2 0 0,-3 4 0 16,-3-1 0-16,0 8 0 0,0 0 0 0,-1-5 8 0,1 6-8 15,-3-1 8-15,0 0-8 0,0 6 12 0,-6 4-4 16,-3-1 0-16,-3-1 0 0,-3-3-8 0,-3 1 8 15,-8-1-8-15,-4 3 8 0,-3-2-8 0,-6-6 0 16,-2 3 0-16,-1 3 0 0,0-9-14 0,3 3 2 16,1-5 0-16,2 0 0 0,0 3 12 0,0-3-12 15,4-8 12-15,2 5-12 0,0-2 12 0,3-3 0 16,0 0 0-16,3-3 10 0,4 3-10 0,5 0-14 16,-3-5 3-16,6 5 1 15,3-5-64-15,3 2-13 0,3-2-2 0</inkml:trace>
  <inkml:trace contextRef="#ctx0" brushRef="#br0" timeOffset="10882.9022">15730 913 345 0,'0'0'31'16,"0"0"-31"-16,0 0 0 0,0 0 0 0,6 0 335 0,-6 0 61 16,0 0 12-16,9 5 2 0,0 3-258 0,-3-8-52 15,0 5-11-15,0-5-1 0,-6 0-28 0,9 0-6 16,0 0-1-16,-1 3 0 0,1-3-37 0,0 5-7 16,-3-5-1-16,3 6-8 0,-3 2 0 0,0 2 0 15,0 3 0-15,0 1 0 0,-3 7 0 0,0-8 0 0,0 5 10 0,-3-2-10 16,-3 8 20-16,3-5-2 0,0 2 0 0,-3-3 0 15,0 1 5-15,0 2 1 0,-3-2 0 16,3 2 0-16,-3-3 4 0,3-5 0 0,-3 6 1 0,3-6 0 16,-3 0-17-16,3-5-3 0,3-2-1 0,-3 2 0 15,3-8 0-15,0 5 0 0,-3-2 0 0,3-3 0 16,0 0 0-16,0 0 0 0,0 0 0 0,0 0 0 16,0 0 6-16,0 0 1 0,3-3 0 0,0-8 0 15,0 3 13-15,3 0 2 0,0-5 1 0,3 3 0 16,-3-4 2-16,3-1 1 0,0 4 0 0,3-10 0 15,-6 2-14-15,9-2-2 0,0 3-1 0,2-9 0 16,-2 3-17-16,3 3 0 0,0-5 0 0,3-1 0 16,-3 3 0-16,3 3-9 0,-4 0 1 0,4-3 0 15,0 3-62-15,-3 8-12 16,0-6-2-16,-3 6-1 0,0 0-111 0,-1 8-23 16,-2-3-4-16,0 8-1 0</inkml:trace>
  <inkml:trace contextRef="#ctx0" brushRef="#br0" timeOffset="11440.4017">16724 958 1728 0,'0'0'38'0,"0"0"8"0,0 0 2 0,0 0 0 0,0 0-39 0,0 0-9 0,0 0 0 0,0 0 0 15,0 0 53-15,0 0 9 0,-3-5 2 0,-3-1 0 16,-3 4 0-16,3 2 0 0,6 0 0 0,-6 0 0 16,-5 0-52-16,-1 0-12 0,0 0 0 0,0 8 0 15,-3-3 0-15,0 0 0 0,0 3 0 0,-3 0 0 16,0 10 0-16,-2-4 0 0,2 4 0 0,0-5 0 16,3 3 0-16,-3 0 0 0,6 0 0 0,0 3 0 0,3-1 54 0,0 1 8 15,6 2 2-15,3-3 0 0,3-2-64 0,0 3-15 16,9-1-1-16,-3-2-1 0,6 0 27 0,-3-3 6 15,3 0 0-15,0-5 1 0,3-2-32 0,-3 2-6 16,2-8-2-16,1 5 0 0,3-5 37 0,-3-5 7 16,0-1 2-16,-3 4 0 0,0-9-23 0,2 3 0 15,7-5 0-15,-3 5 0 0,-3-8 56 0,0 3 6 16,-3-3 2-16,3-2 0 0,-4-4-64 0,-2 4-8 16,-3-1-4-16,3-7-1 0,-3-1 21 0,-3 6 4 15,-9 3 0-15,0 4 1 0,-6 1-13 0,0 3 0 16,-9 2 0-16,1 2 0 0,-4 4 0 0,-3 2 0 0,-3-6 0 15</inkml:trace>
  <inkml:trace contextRef="#ctx0" brushRef="#br0" timeOffset="12135.5453">17445 280 1728 0,'0'0'38'16,"0"0"8"-16,0 0 2 0,0 0 0 0,-3 11-39 0,0-3-9 0,3 0 0 15,0 3 0-15,-3 2 53 0,0 0 9 0,0 5 2 0,0-2 0 0,-3-2 0 0,6 4 0 16,-3 9 0-16,3-9 0 0,0 9-52 0,0 4-12 16,0 4 0-16,0 2 0 0,-3 2 40 0,-3 1 6 15,3-5 1-15,-6 15 0 0,0-5-24 0,-3 2-5 16,0-7-1-16,0 0 0 0,0 2-17 0,0-8 0 0,3-2 0 15,4-5 0-15,-4-1 55 0,3-5 7 0,0 3 2 16,3-11 0-16,0 1-64 0,3-1-23 16,-3-8 1-16,3 3 0 0,0-3 22 0,0-5 15 0,0 8-3 0,0-8 0 15,0 0-1-15,0 0-1 0,0 0 0 0,0 0 0 16,0 0-10-16,0 0 0 0,0 0 0 0,0 0 0 16,3-8 0-16,0 3 0 0,6-3 0 0,-3-2 0 15,3 2 0-15,2 0 0 0,-2-3 0 0,3-2 0 16,3 0 0-16,0-1 0 0,-3 1 0 0,6 0 0 15,0-11 0-15,0 8 0 0,-1-2 0 0,4-1 0 16,0 3 0-16,0 3 0 0,3 3 0 0,0-4 0 16,-1 1 0-16,1 5-12 0,0 3 2 0,-3 5 1 15,0-5 9-15,-1 5 0 0,1 5 0 0,-3-5 0 16,0 5 0-16,-6-5 12 0,0 8-2 0,-3 0-1 16,0 3-9-16,-6-3 0 0,3-3 0 0,-3 8 0 15,0-8 0-15,-3 9 0 0,0-1 0 0,-3 8 0 0,-3-8 0 16,3 6 0-16,-6-6 0 0,0 0 0 0,0 6 22 15,-3-6 2-15,-3 0 1 0,-3 0 0 0,-3 1-40 0,-2-9-8 16,-1 3-1-16,-3 0-1 0,0-3 25 0,-3 0 0 16,-2-5 0-16,-4 0 0 0,3 0 0 15,0-5 0-15,-2 5 0 0,-1-8 0 16,3 3-56-16,7-3-7 0,-1 3-1 0,0-6-682 16,6 3-137-16</inkml:trace>
  <inkml:trace contextRef="#ctx0" brushRef="#br0" timeOffset="12552.4355">18117 397 806 0,'0'-5'17'0,"6"-3"4"0,-3 0 1 0,3-6 2 0,3-1-24 0,-3 1 0 0,-3 6 0 0,0-5 0 16,0 5 107-16,-3 3 17 0,3-3 3 0,-3 8 1 16,0 0-52-16,0 0-9 0,0 0-3 0,0 0 0 0,0 0 0 15,0 0 0-15,0 0 0 0,0 0 0 0,0 0 0 0,3 8 0 16,3 0 0-16,-3 3 0 0,3 2 0 0,-3-5 0 15,3 10 0-15,-3-5 0 0,3 6 0 0,-3-3 0 16,-3 8 0-16,3-3 0 0,-3 5-51 0,-3 6-13 16,3 0 0-16,-6 2 0 0,3 3 54 0,-3 3 8 15,0-6 2-15,-6 19 0 0,0-8 0 0,0 5 0 16,-3-5 0-16,3 3 0 0,-3-3-64 0,3 0-15 16,4-5-1-16,-4-1-1 0,0 1 27 0,6-8 6 15,0-6 0-15,0 1 1 16,6-9-44-16,0 1-9 0,0-6-1 0,6 0-794 15,0-5-158-15</inkml:trace>
  <inkml:trace contextRef="#ctx0" brushRef="#br0" timeOffset="12968.3174">18376 1135 1890 0,'12'5'84'0,"-6"-2"16"0,3 0-80 0,0 5-20 0,3-6 0 0,3 1 0 16,-3 5 12-16,2-8-3 0,-2 0 0 0,0 0 0 16,0 0 1-16,-3-5 0 0,3-1 0 0,0 4 0 15,-3-12-10-15,3 9 0 0,0-8 0 0,3 0 0 16,-4-6 53-16,1 6 9 0,3-3 2 0,0-3 0 16,-3 1-37-16,6-1-7 0,-3 4-2 0,3-4 0 15,-3 1 22-15,-1-4 5 0,-2 4 1 0,3 5 0 16,-3-9-46-16,-3 9 0 0,-3-3 0 0,-3 8 0 0,0 0 0 0,-3 3 0 15,0 5 0-15,-3 0 9 0,-6 0 6 0,0 0 1 16,-3 0 0-16,0 5 0 0,-3-5-8 0,-2 8-8 16,-1-2 11-16,-3 2-11 0,0-3 10 0,3 0-10 15,-3 3 8-15,0-3-8 0,4 3 0 0,-1-2 0 16,0 2 0-16,6 5 0 0,-3-8 0 0,3 8 0 16,0 3 0-16,6 8 0 0,-3-3 28 0,3 6 11 15,3-4 1-15,3 9 1 0,3-5-33 0,3 2-8 16,3-3 0-16,3 3 0 0,0-2 0 0,6-6 0 15,-3 0 0-15,6 3 0 16,0-11-72-16,-4-5-17 0,4 3-3 0,3-3-637 16,-3-8-127-16</inkml:trace>
  <inkml:trace contextRef="#ctx0" brushRef="#br0" timeOffset="13602.6186">19219 913 345 0,'0'0'15'0,"0"0"4"0,3-8-19 0,-1 3 0 0,1-9 0 0,0 9 0 16,0 2 320-16,3-2 61 0,-3-3 12 0,0 3 3 16,3 0-249-16,-6 5-50 0,0 0-9 0,3-6-3 15,3 4-39-15,0 2-8 0,-6 0-2 0,9 8 0 16,0-8-6-16,0 5-2 0,0 8 0 0,3 0 0 16,-6 1 3-16,3 7 0 0,-3 3 0 0,0 7 0 15,0-2-14-15,-3 3-2 0,-1 0-1 0,-2 0 0 16,0-3-14-16,-2-3 8 0,-4 3-8 0,3-7 0 15,-3-1 0-15,0-3-21 0,0 1 3 0,3-6 1 0,0 0 31 16,0-8 6-16,0 3 2 0,3-2 0 0,0-6-1 0,0 0 0 16,0 0 0-16,0 0 0 0,6 0 0 0,3 0 0 15,0-6 0-15,0-2 0 0,-1-5 24 0,1 0 5 16,0 0 1-16,0-6 0 0,0 6-29 0,6-11-6 16,-3 3 0-16,0-5-1 0,3 2-15 0,0 3 0 15,-3-6 0-15,2 1 0 0,1-1 8 0,0 9 4 16,0-3 2-16,0 2 0 0,-3 1-14 0,0 4 0 15,0 6 0-15,-3 3 0 0,0-3 0 0,-1 3 0 16,-5 5-11-16,3 5 11 0,-3 3-15 0,0 5 5 16,3 6 1-16,-3-1 0 0,0 9 9 0,0-1-8 15,0 1 8-15,0 4-8 0,3-4 8 0,-3-1 0 16,3 1-9-16,-3-1 9 0,3-5 0 0,-3 3 0 0,0-8 0 16,3 0 0-16,-3-3 0 0,-3 0 0 15,3-5 0-15,0 0 0 0,0 3 8 0,-3-11-8 0,0 0 8 16,0 0-8-16,0 0 9 0,0 0-9 0,6 0 10 15,0-5-10-15,0-3 0 0,0 2 0 0,-3-7 0 16,3 0 0-16,0 0 0 0,2-1 0 0,1-4 0 0,0-1 0 16,3 4 0-16,0-9 0 0,0 5 0 0,6-2 0 15,-3 0 0-15,3-3 0 0,2 8 0 0,-2-2 0 16,3 4 0-16,-6 1-8 0,3 3 8 0,-3 7 0 16,0-2 0-16,-3 5 0 0,-1 0-8 0,1 5 8 15,0 3 0-15,-3 0 0 0,0 2 0 0,0 4 0 16,0-1 0-16,-3 5 0 0,0 4 0 0,0-4-10 0,-3 1 10 15,0 2 0-15,0 5 0 0,-3-5 0 0,0 3 0 0,3 3 0 16,-3-6 0-16,3 3-8 16,3 2-91-16,-3-5-17 0,0 3-4 0,-3 3-653 15,3-6-131-15</inkml:trace>
  <inkml:trace contextRef="#ctx0" brushRef="#br0" timeOffset="16575.6684">2386 2868 1458 0,'30'-5'64'0,"-18"2"14"0,9 1-62 0,5 2-16 16,4-8 0-16,6 2 0 0,0-2 25 0,8 3 3 16,4 5 0-16,-3-8 0 0,-1 3-12 0,1-3-1 15,2 3-1-15,1 5 0 0,0-6-3 0,5 1-1 16,7 2 0-16,-4-5 0 0,4 6-10 0,-4-4 0 16,4 1 0-16,-1-3 0 0,4 6 0 0,0-4 0 0,-1-2 0 15,1 0 8-15,2 3-8 0,-2-3 0 0,-1 3 0 16,1-8 0-16,2-1 17 0,0 1 2 0,4 5 0 0,-1-2 0 15,4-1 15-15,-1 1 3 0,1 4 1 0,2-2 0 16,1 3 6-16,-1 5 2 0,0 0 0 0,7-5 0 16,-4 5-4-16,1 0-1 0,2-3 0 0,-3 0 0 15,4 1 4-15,-1 2 1 0,3-8 0 0,4 3 0 16,-4-1-19-16,3 1-4 0,1 0-1 0,-1 2 0 16,3-2-22-16,1 2 0 0,-1 0 0 0,3 1 8 15,0 2-8-15,1-8 0 0,-4 5 0 0,6 1 8 16,3 2-8-16,4-8 0 0,-4 2 0 0,6-2 0 15,0 3 0-15,-3 0 0 0,1 0 0 0,-4 2 8 16,-6-8-8-16,0 3 0 0,10 3 0 0,-4-3 0 16,-6 3 0-16,3 0 0 0,13-3 0 0,-4 2 0 15,3 4 0-15,-3-6 0 0,0 2 0 0,3 1 0 0,-2 3 0 16,-4-4 0-16,3-2 0 0,0 3 0 0,-6 5 16 0,1-8-2 16,-1 3 0-16,0-3 0 0,0 3 9 15,1 5 1-15,-7-6 1 0,-3 1 0 0,0 2 11 0,1 1 1 16,-1-1 1-16,-3 3 0 0,-2-5-23 0,2 2-5 15,-3 0-1-15,1 1 0 0,2 2-9 0,0-5 8 16,-2 2-8-16,5-2 8 0,0-1-8 0,1 1-14 16,-4-3 3-16,0 0 1 15,3 8-20-15,1-8-4 0,2 3-1 0,-3-6 0 0,-2 3 23 0,2 0 4 16,3 3 8-16,-2 0-13 0,-1 0 13 0,0 2 0 16,0-5 0-16,-2 5 0 0,-1 1 13 0,-3-6 6 15,-2 5 1-15,2 0 0 0,0 3 8 0,1 0 3 16,-4 0 0-16,1-5 0 0,-7 10-8 0,3-5-2 15,1-5 0-15,-4 3 0 0,1 2-11 0,-4 0-2 0,0-3-8 0,-2 0 12 16,-4 3-12-16,7-5 0 0,-4 2 0 0,1 1 0 16,-1-1 0-16,-2-2 0 0,2 2-11 0,-2 0 11 15,5 1-16-15,-2 2 4 0,-7-6 0 0,4 6 1 16,-7-5 11-16,4 5-10 0,-4-2 10 0,4-1-10 16,-1 0-3-16,-2 3-1 0,-4 0 0 0,1-5 0 15,-4 10 14-15,1-5 0 0,-1-5 0 0,1 5 0 16,3 0 0-16,-7 5 0 0,-2-5 0 0,-1 0 0 15,1 3 21-15,-3 0-2 0,-1-3-1 0,1 2 0 16,-3 3-5-16,5-5-1 0,-2 0 0 0,0 0 0 16,-1 0-12-16,1 0 8 0,-3 0-8 0,-1 0 0 15,1 0 0-15,0-5 0 0,-1 5 0 0,4 0 0 0,0-2 0 16,-4 2 0-16,4-3 0 0,-3 0-10 0,-1 3 10 0,-2 0 0 16,-3 0 0-16,2 0 0 0,-2-5 0 15,3 5 9-15,-4-3-9 0,7 6 10 0,-3-6 2 16,3 3 0-16,-1-2 0 0,1-1 0 0,-3 3-12 0,-4 0 0 15,4-5 0-15,0 2 0 0,2-2 0 0,1 5 0 16,3-8 0-16,-1 3 0 0,1 5 0 0,0-6 0 16,-4 4 0-16,1-1 0 0,-3 0 0 0,2-2 0 15,4 2 0-15,3 1 0 0,-1-1 22 0,-2 3-1 16,5 0 0-16,1 0 0 0,0 0-3 0,-1 0-1 16,-8 3 0-16,9-3 0 0,-1 2-9 0,1 1-8 15,-4 2 12-15,4-5-12 0,0 0 8 0,-1 3-8 16,-2 0 0-16,-1-3 0 0,1 0 8 0,3-3-8 0,-1 0 0 15,7 3 0-15,-4-8 0 0,4 6 0 0,-3-1 0 0,-1-2 0 16,1 2 8-16,5 1-8 0,1-1 0 0,2-2 0 16,1 5 0-16,2-6 0 0,-5 4 0 0,2-4 0 15,4 6 0-15,-1 0 0 0,4-5 0 0,-4 5 0 16,1 0 0-16,-4 0 10 0,-2 0-10 0,2 0 8 16,1 0 0-16,-4 5 0 0,-2-5 0 0,2 0 0 15,-2 0-8-15,-4 0 0 0,-2 0 0 0,0 0 0 16,-4 0 0-16,4-5 0 0,0 0-9 0,-1 2 9 15,-5-2-38-15,2 2-1 0,-5-2 0 16,-3 0 0-16,-4-1-112 0,-2-2-22 0,-3 0-5 0</inkml:trace>
  <inkml:trace contextRef="#ctx0" brushRef="#br0" timeOffset="25109.8629">3410 4326 1742 0,'0'0'77'0,"0"0"16"0,0 0-74 0,0 0-19 0,0 0 0 16,-3-5 0-16,3-1 28 0,0 1 1 0,0-6 1 0,3 4 0 15,-6-4 6-15,3 0 2 0,0 1 0 0,3-3 0 16,-3-3-13-16,0 2-2 0,0 1-1 0,3-3 0 16,-3 0-11-16,-3 3-3 0,0 0 0 0,0 2 0 15,-3 1-8-15,0-1 0 0,-3 1 0 0,-3 2 8 16,3 0-8-16,-5 0 0 0,2 0 0 0,-6 3 0 15,0-1 0-15,-3 1 0 0,0 0 0 0,0 2 0 16,-2-2 0-16,-1 2 0 0,0-2 0 0,-3 5 0 16,0-3 0-16,4 1 0 0,2 2 0 15,0-3 8-15,3 0 14 0,-3 3 2 0,3 3 1 0,0 0 0 16,4-1-2-16,-1 1-1 0,0 5 0 0,-3 0 0 16,0 2-22-16,3 4 0 0,-3-1 0 0,0 3 8 15,-2 0-8-15,2 2 0 0,0 3 0 0,-3 3-8 16,0 0 8-16,3 0-10 0,-2 2 10 0,2-2-10 15,0 0 10-15,-3 2-12 0,0-2 12 0,0 3-12 16,6-1 12-16,1 3 0 0,-1 0 8 0,0 3-8 16,0 0 0-16,6 2 0 0,-3 0 0 0,3 1 0 0,3-1 12 0,-6 3-1 15,9 0-1-15,-3 0 0 0,6 0-2 0,0 3 0 16,0 0 0-16,3 2 0 0,3 3 4 0,0 0 0 16,0 0 0-16,0-5 0 0,3-1-1 0,-3 1 0 15,3-3 0-15,0-2 0 0,3-1-2 0,-3-2 0 16,3 2 0-16,3-7 0 0,-1-4 4 0,1-4 1 15,3-1 0-15,6 1 0 0,0-6-14 0,3 0 8 16,2-5-8-16,1 0 0 0,3-5 0 0,-3-6 8 16,-1 1-8-16,1-4 0 0,0-4 12 0,0-3 0 15,-4-1 0-15,4 1 0 0,-3 0-3 0,0 0-1 16,-3-3 0-16,-4 0 0 0,-2 0 0 0,-3 3 0 0,0-3 0 16,-3 0 0-16,-3 0-8 0,0 0 12 0,0 3-12 15,-3 0 12-15,0-3-12 0,-3 0 0 16,0 0 0-16,0 0-11 0,0 0-1 0,0-2 0 0,-3 2 0 0,3 0 0 15,0 3 12-15,-3 0 0 0,-3-1 0 0,0 4 0 16,3-1 0-16,-3 1 0 0,-3 2 0 0,3 0 0 16,-3 3 0-16,3-3 0 0,-6 0 0 0,6 2 0 15,-3 1 0-15,6 2 0 0,-6 1-8 0,6 2 8 16,-6 0 0-16,6 0 0 0,0 0 12 0,0 0-4 16,0 0-8-16,0 0 0 0,0 0 0 0,0 0 0 15,12 2 10-15,-6 4-2 0,0-4-8 0,6 4 12 16,0 2 16-16,2-3 4 0,1 3 0 0,3-3 0 0,3-2-32 15,0-1-16-15,3-2 1 0,0-2 1 0,2-4 6 0,4 1 8 16,0 3-13-16,0-4 5 16,2 1-32-16,1 0-5 0,-3-1-2 0,3 1-706 15,-4-3-142-15</inkml:trace>
  <inkml:trace contextRef="#ctx0" brushRef="#br0" timeOffset="25677.3368">4115 4860 1497 0,'0'0'66'0,"0"0"14"0,0 0-64 0,0 0-16 15,0 0 0-15,0 0 0 0,0 0 144 0,0 0 24 16,0 0 6-16,0 0 1 0,0 0-111 0,0 0-21 15,0 0-5-15,0 0-1 0,0 0-18 0,0 0-4 16,0 0-1-16,0 0 0 0,3 8-22 0,-3 0-5 16,0 6-1-16,0-1 0 15,-3 5-14-15,0 3-2 0,1 1-1 0,-1 1 0 0,3-1 20 0,0 1 11 16,0 1-12-16,0-3 12 0,5-2 0 0,-2-1 0 0,-3-2 12 16,6 0-3-16,0-3 15 0,0-2 4 0,3-3 0 15,-6 0 0-15,6-3-42 0,0-2-8 0,-3-3-2 0,0-3-955 16</inkml:trace>
  <inkml:trace contextRef="#ctx0" brushRef="#br0" timeOffset="25862.828">4020 4405 2502 0,'-15'11'111'0,"12"-6"22"16,-3-2-106-16,0 2-27 0,0 0 0 0,4-2 0 16,2-3 19-16,0 0-2 0,0 0 0 0,0 0 0 15,0 0-139-15,5 5-28 0,1 1-6 0,6-6 0 0</inkml:trace>
  <inkml:trace contextRef="#ctx0" brushRef="#br0" timeOffset="26344.5478">4598 4662 1152 0,'0'0'102'0,"0"0"-82"0,0 0-20 0,9-3 0 16,0 1 262-16,-1 4 48 0,1 1 10 0,3 0 1 15,0-1-226-15,0 4-46 0,-3-1-9 0,3 3-1 16,-3 0-16-16,-3 2-3 0,3 1-1 0,0 2 0 16,0 6-19-16,3-1 0 0,-1 3 0 0,1 6-9 15,0 5-6-15,0-1-1 0,0 4 0 0,0 2 0 31,-3-3-10-31,3 6-2 0,-3-6-1 0,0-2 0 0,-3-3 18 0,-3-2 11 0,0-4-12 0,-3-4 12 16,0-1-8-16,0-4 8 0,0-1 0 0,-3-3 0 16,3-2 0-16,-3-2 14 0,3-6-1 0,0 0 0 15,0 0 12-15,0 0 3 0,0 0 0 0,-3-6 0 0,0 1 11 16,3-3 2-16,-3-5 1 0,6 0 0 16,0-9-1-16,3-4 0 0,0-3 0 0,2-3 0 0,4-2-17 0,3-6-3 15,0 0-1-15,3-2 0 0,-3 0-20 0,3-3 0 16,0 5 0-16,2-2 8 0,1 2-18 0,-3 6-3 15,-3 2-1-15,3 3 0 16,-3 2-42-16,0 6-8 0,-3 5-1 0,-1 0-1 16,1 1-105-16,3 1-21 0,-3 6-4 0</inkml:trace>
  <inkml:trace contextRef="#ctx0" brushRef="#br0" timeOffset="26847.1952">5556 5017 2102 0,'0'0'93'0,"0"0"19"0,0 0-89 0,6 5-23 0,3 0 0 0,0 0 0 15,3-2 22-15,0-3 0 0,0 0 0 0,0-3 0 0,2-2-3 0,-2-3-1 16,6-2 0-16,-3-4 0 16,0 1-56-16,0-3-11 0,0 0-3 0,3-2 0 15,-1-1-8-15,1 3-1 0,-3-2-1 0,-3 2 0 0,0 0 40 0,-6 0 8 16,0 0 2-16,-3 1 0 0,-3 1 26 0,0-2 6 15,-3 3 0-15,-3 0 1 0,-3 0 33 0,-3 2 6 16,0 3 2-16,-6-2 0 0,1 2-8 0,-1 2-2 16,0 6 0-16,0-2 0 0,0-4-32 0,0 6-8 15,0 0 0-15,3 3-1 0,1 0-11 0,-1 2 0 16,-3 0 0-16,0 3 0 0,0 3 0 0,-3 2-9 16,3 0 9-16,1 6 0 0,2 2-10 0,0 5 10 15,-3 1-8-15,9 2 8 0,0 3 0 0,3 0 14 0,6 2-2 0,0 3 0 16,3-3 26-16,3 1 5 0,3-3 1 0,0 2 0 15,3-2-29-15,0-6-6 0,0 1-1 0,0-6 0 32,2-3-100-32,1 1-21 0,0-9-4 0</inkml:trace>
  <inkml:trace contextRef="#ctx0" brushRef="#br0" timeOffset="27250.1174">6214 4657 2016 0,'0'0'179'0,"0"0"-143"0,9 5-36 0,-3 3 0 16,3 0 129-16,3 2 19 0,0 6 4 0,5 0 1 0,-2 0-112 16,0 3-22-16,-3-4-5 0,-3 4-1 0,3-1 1 0,0 1 0 15,-6 2 0-15,0-2 0 0,0 2-26 0,-3 0-6 16,3 0-1-16,-6-2 0 15,3 2-9-15,-3 0-1 0,0-2-1 0,0-4 0 16,-3 1-36-16,3-5-7 0,0-1-2 0,0-2 0 0,0-8 44 0,0 0 9 16,0 0 2-16,0 0 0 0,0 0 52 0,0 0 10 15,0 0 2-15,0 0 1 0,12-2 30 0,-7-4 5 16,1-1 2-16,3-4 0 0,0-2-15 0,3-6-3 16,-3-2-1-16,6-3 0 0,0-2-24 0,3-3-5 15,3-6-1-15,2 4 0 0,4-7-33 0,3 4 0 0,3 5 0 0,-1 0 0 16,-2 5 0-16,3 6 0 0,-6 7 0 0,0 3 0 15,-4 3 0-15,-2 7 0 0,-3 6 0 16,0 6 0-16,-3 1 0 0,-3 1 0 0,0 5 0 0,-3 3 0 31,-1 3-19-31,1 2-10 0,0 5-3 0,-3-2 0 16,0 0-64-16,0 5-14 0,0 2-2 0,0-4-660 0,3-1-131 0</inkml:trace>
  <inkml:trace contextRef="#ctx0" brushRef="#br0" timeOffset="28271.3897">8958 4622 633 0,'-3'-5'56'0,"-3"2"-44"16,3 1-12-16,0-1 0 0,0-2 387 0,3-3 75 15,0 3 15-15,0-3 3 0,6 0-356 0,-3-3-72 16,3-2-15-16,3-6-2 0,3 1-35 0,0-3 0 16,0-3 0-16,6 0 0 0,0 0 0 0,-3 0-16 15,5 3 2-15,1 0 0 0,-3 5-6 0,3 0-2 16,-3 3 0-16,0 5 0 0,-3 5 11 0,-4 1 3 0,4-1 0 0,0 6 0 15,-3 2 8-15,0 8 0 16,0 1 0-16,0 4 0 0,0 3 12 0,-3 6 5 0,0 2 1 16,0 5 0-16,-1 6-10 0,-2 5-8 0,-3 3 12 15,0-1-12-15,0 1 0 0,-3-1 0 0,3-2 0 16,-3-2-9-16,0-1 0 0,-3-2 0 0,3-6 0 0,0-2 0 16,-3 2-1-16,3-7 0 0,-3-3 0 0,0-6 0 15,0-2 10-15,0-3-12 0,1-2 12 0,-1-3-12 16,3-8 12-16,0 0-10 0,-6 0 10 0,0-3-10 15,3-5 21-15,0-2 4 0,0-9 1 0,0-2 0 16,3-3 21-16,0-2 5 0,3-6 1 0,0-3 0 16,3-2-8-16,6-5-2 0,-1-3 0 0,7-8 0 15,0-2-17-15,3-4-4 0,3 4-1 0,6-3 0 16,2-1-11-16,1 4 0 0,0 2 0 0,0 5 0 16,2-2-16-16,-2 10 2 0,0 6 0 0,-3 7 0 15,-1 9 14-15,1 2 13 0,0 6-2 0,0 7-1 16,-4 6 3-16,1 2 1 0,-3 11 0 0,0 2 0 15,3 6 1-15,-7 2 0 0,4 6 0 0,-9 0 0 0,0 0-15 16,-3 2 0-16,0 3 0 0,-3 0 0 0,0 3 8 0,-6 2-8 16,3 1 0-16,-3-4 0 0,0 4 8 0,2-4-8 15,-2-2 0-15,-3-2 0 0,3-4 0 0,0 1-13 16,3-3 1-16,-3-5 0 16,3-3-29-16,0 0-6 0,0-2-1 0,3-6-728 15,0-5-147-15</inkml:trace>
  <inkml:trace contextRef="#ctx0" brushRef="#br0" timeOffset="31633.405">12578 4191 2556 0,'0'0'113'0,"0"0"23"0,3-5-108 0,-3 5-28 16,6-3 0-16,0 0 0 0,0-5 41 0,3 3 3 15,0-3 1-15,2 0 0 0,4-2-45 0,0 2 0 16,3-3-10-16,6 3 2 0,0-2-8 0,2-1-2 16,4 6 0-16,3 0 0 15,0 5-51-15,-1 0-11 0,1 5-1 0,3 0-1 16,0 8-20-16,-1 3-4 0,-2 3-1 0,-3-1 0 15,-3 9 35-15,-4-1 6 0,-2 3 2 0,0 3 0 0,-3 2 64 0,-6 1 22 16,0 2 0-16,-3-3 0 0,-6 6 34 0,3-3 6 16,-6-3 2-16,0 6 0 0,0-6-12 0,0 4-3 15,0-7 0-15,3-2 0 0,-3-5-17 0,3-3-3 16,0-2-1-16,0-6 0 0,0-2-5 0,0-3-2 0,0 0 0 16,-3-8 0-16,0 0-13 0,0 0-8 0,0 0 10 0,5-6-10 15,-2 1 0-15,3-3 0 0,-6 0 0 0,0-2 0 16,0-1 0-16,0-2 0 15,-3-1 0-15,3-4 9 0,0-1 13 0,0-2 2 0,0-3 1 16,3 1 0-16,0-1-10 0,-3 0-3 0,6-2 0 0,0-4 0 16,3 1 11-16,0 3 1 0,3-3 1 0,3 0 0 15,0 0 2-15,3-1 0 0,0 1 0 0,2 0 0 16,4 0-27-16,-3 5-20 0,0 1 3 0,3 4 1 16,-4 6 16-16,1 2 0 0,-3 1 8 0,-3 7-8 15,0 3 16-15,0 3-2 0,3 5-1 0,0 2 0 16,-1 6-5-16,1 5-8 0,0 6 11 0,0-1-11 15,0 3 0-15,3 0 0 0,-6 0 0 0,2 3 0 16,4 3-12-16,-3-1 3 0,-3 0 1 0,0 1 0 16,0 2-25-16,-3-3-5 15,0 1-1-15,-3-1 0 0,-1-5-59 0,1-2-12 16,-3-4-2-16,3-4-1 0,-3-6-102 0,0 0-20 16,0 6-4-16,-6-19-479 0</inkml:trace>
  <inkml:trace contextRef="#ctx0" brushRef="#br0" timeOffset="31989.4437">14161 4204 1324 0,'0'0'59'0,"0"0"12"0,0 0-57 0,6 6-14 0,-3 1 0 0,3 1 0 15,3 6 276-15,0 2 52 0,6 2 10 0,0 1 2 16,0 4-263-16,3-1-53 0,-1-1-10 0,4 3-2 16,-3-6-12-16,3 6 12 0,-3-3-12 0,3 0 12 15,-3 3-24-15,2-3-4 0,-2-2 0 0,0-1-1 16,-6-2-1-16,0 0 0 0,6-5 0 0,-6-4 0 16,3-1 18-16,-4-1 0 0,1-2-8 0,0-6 8 15,3 3 27-15,-3-5 9 0,0-1 1 0,-3-1 1 16,3-7 14-16,-3 1 4 0,-3 0 0 0,3-3 0 15,0-3-16-15,-1-2-4 0,-2 0 0 0,0 0 0 16,0-6-22-16,-3 1-5 0,3-6-1 0,-3 3 0 16,0-5-36-16,0 2-8 15,3-2-2-15,-3 2 0 0,0 3-142 0,0 0-28 16,-3 5-5-16</inkml:trace>
  <inkml:trace contextRef="#ctx0" brushRef="#br0" timeOffset="32614.7687">15188 4093 2646 0,'0'0'58'0,"0"0"12"0,3 13 2 0,3-2 3 0,0 2-60 0,3 3-15 0,0 3 0 15,0-4 0-15,0 4 19 0,0-3 1 0,0 0 0 0,3 0 0 16,-6-1-20-16,0-1 0 0,0-1 0 0,-1 3 0 31,-5-3-48-31,3 3-12 0,0-6-4 0,0 4 0 16,-3-4 7-16,0 4 1 0,0-7 0 0,-3 4 0 0,3-6 44 0,0 1 12 0,0-6 0 0,0 0 0 16,0 0 48-16,0 0 12 0,0 0 3 0,0 0 0 15,0 0 5-15,0 0 0 0,0 0 1 0,3-8 0 16,0-3-14-16,0-2-3 0,3-3-1 0,3-3 0 15,0 1-34-15,0-6-6 0,3 3-2 0,3-3 0 16,0 0-9-16,-3-2-11 0,6-1 3 0,-4 4 0 16,1 1-7-16,0 4-1 0,0-1 0 0,0 6 0 15,0 3 0-15,-3-1 0 0,0 6 0 0,-3 2 0 0,-1 3 16 0,1 0 0 16,-3 5 0-16,3 3 0 0,-3 6 0 0,0 4-9 16,0 3 9-16,-3 0-8 0,3 3 0 0,0-3 0 15,0 3 0-15,-3 0 0 0,0-3 8 0,0 0 0 16,0 0 0-16,3-2-8 0,-6-3-4 0,3 0 0 15,0-6 0-15,-3 1 0 0,3-3 12 0,0 0-12 16,-3 0 12-16,0-8-12 0,0 0 12 0,0 0 0 16,0 0 0-16,0 0 0 0,0 0 14 0,3-8 5 15,3 3 1-15,0-9 0 0,-3 1 18 0,3-5 4 16,3-6 1-16,-1 0 0 0,1-5-25 0,3 0-5 16,0-3-1-16,3 5 0 0,-3 1-12 0,3 5 0 15,-6 2 0-15,3 9 0 0,-3-1 0 0,-3 3 0 16,0 6 0-16,-6 2 0 0,0 0 0 0,0 0 0 0,2 8 0 0,-2 2 0 15,0 6-9-15,0 3-2 0,0-1 0 0,0 3 0 32,3-2-17-32,-6 2-3 0,3 0-1 0,0-2 0 15,0 2-120-15,-2-5-25 0,2 2-5 0,2-2-546 0,1 0-110 0</inkml:trace>
  <inkml:trace contextRef="#ctx0" brushRef="#br0" timeOffset="33165.2964">16391 3376 1324 0,'0'0'118'16,"0"0"-94"-16,6 0-24 0,-6 0 0 0,6 3 287 0,0 2 53 15,3 3 10-15,0 5 2 0,2 3-248 0,4 3-49 16,-3 2-11-16,0 3-1 0,3-1-35 0,-3 4-8 16,0 2 0-16,0 8 0 0,-3-3 0 0,3 6 0 15,-4 5 0-15,1-3 0 0,0 6 0 0,-3-6-11 16,9 6 3-16,-6-3 0 0,3 0 8 0,0 0 0 16,0 3 0-16,3-6 0 0,0 0 0 0,-3-5 0 15,-4-5 0-15,1-3 0 0,6-5 0 0,-3 0 9 16,-9-6-1-16,3 1-8 0,0-6 20 0,0-2-2 15,-6-3-1-15,0-1 0 0,-3-1-8 0,3-6-1 0,0 0-8 16,0 0 12-16,-12-3-12 0,6-2 0 0,-3-6 0 0,3 1 0 16,0-6 0-16,-3 0 0 0,3-3 0 15,6 1 0-15,0-3 0 0,0-3 0 0,0 3 0 0,6-3 0 16,3-3 0-16,0 4 0 0,-3-4-13 0,3 1 4 16,6 2-6-16,0 0-1 0,6-2 0 0,-3 4 0 15,-4 4 6-15,7 2 1 0,3 0 0 0,-3 8 0 16,-3 0 9-16,0 3 0 0,3 5 0 0,-4 0 0 15,-5 3 8-15,3 2 0 0,-3 0 0 0,0 6 0 16,0-1-8-16,-3 1 0 0,-6 5-11 0,0-3 11 16,0 6 0-16,-3-1 0 0,-6 3 0 0,-3 0 10 15,0 3-10-15,0 0-11 0,-6 0 3 0,0 0 0 16,-6-3-20-16,4 0-3 0,2-2-1 0,-3-1 0 0,-6 1 15 0,6-6 2 16,3 0 1-16,0 0 0 0,-5-2-3 15,2-3-1-15,-3 0 0 0,3-3-727 16,0-5-146-16</inkml:trace>
  <inkml:trace contextRef="#ctx0" brushRef="#br0" timeOffset="33599.1352">17623 4212 2782 0,'9'0'61'0,"-3"3"13"0,0-1 2 0,3 4 3 0,3-1-63 0,0 0-16 0,0-2 0 0,-1-6 0 16,-2 1 0-16,3-4-16 0,3-4 3 0,3-6 1 31,-6 0-47-31,3-5-9 0,3-3-1 0,0 0-1 0,-1 3-43 16,1-3-9-16,-6 0-2 0,3 1 0 15,0 2 60-15,0-3 12 0,-6 3 3 0,3-1 0 0,-3 4 72 0,-3-1 14 0,-3 1 3 0,0-1 1 16,0 3 55-16,-3 1 10 0,0 4 2 0,0 3 1 16,-3-3-11-16,0 3-2 0,0 6-1 0,0-3 0 15,0 2-63-15,-3 3-13 0,-3 3-3 0,0 2 0 16,0 0-16-16,-3 3 0 0,-3 3 0 0,3 5-9 16,3-1-9-16,-3 1-2 0,-3 3 0 0,1 2 0 15,2-3 0-15,3 6 0 0,-3-3 0 0,0 6 0 16,0-3 5-16,9 2 1 0,3-2 0 0,0 0 0 0,-3 2 23 0,9-2 5 15,6 0 1-15,0-6 0 0,0 1-15 0,6-1-18 16,-1-4 4-16,1-4 1 16,3 1-108-16,0-6-22 0,0 0-4 0,3-2-1 0</inkml:trace>
  <inkml:trace contextRef="#ctx0" brushRef="#br0" timeOffset="33939.2262">18272 3744 2404 0,'0'0'107'0,"0"0"21"0,0 0-102 0,6 13-26 0,0 3 0 0,0 2 0 16,0 1 33-16,6 5 2 0,-3-6 0 0,3 6 0 16,-4-3-25-16,-2 0-10 0,3-2 8 0,-3 2-8 15,0-2 8-15,3 2-8 0,-3 0 8 0,0 0-8 31,0-5-20-31,0 3-8 0,0-6-3 0,-3 3 0 16,3-3 3-16,-3 0 1 0,-3-2 0 0,3-1 0 0,-3-10 19 0,0 0 8 0,0 0-8 0,0 0 8 16,0 0 36-16,0 0 13 0,3-5 3 0,-3-3 0 15,3-2 11-15,-3-1 2 0,6 0 1 0,-3-2 0 16,3-3-26-16,0 0-4 0,0-2-2 0,3-3 0 0,-1 2-19 16,4-5-4-16,-6 3-1 0,6 0 0 0,0 0-10 15,-3 0 0-15,3 0 0 0,0-1 0 0,-3 4-28 16,6-1 3-16,-3 1 0 0,-1 2 0 15,1 3-151-15,0 5-29 0,0 0-7 0,6 3 0 0</inkml:trace>
  <inkml:trace contextRef="#ctx0" brushRef="#br0" timeOffset="34421.936">19820 3590 1612 0,'0'0'144'0,"6"-2"-116"0,3-1-28 0,0 3 0 16,-9 0 95-16,9 0 13 0,-3 0 2 0,2 3 1 15,-8-3-65-15,6 5-13 0,-6-5-2 0,0 0-1 16,0 8-10-16,-3 0-3 0,-3-3 0 0,-2 6 0 16,-4-3-17-16,-6 0-12 0,0 2 1 0,0 1 1 15,-3 5-13-15,-3 2-2 0,4-2-1 0,2 0 0 0,-3-3 26 0,3 0-10 16,0 1 10-16,0-1 0 0,6 0 12 15,0 3 10-15,4-5 2 0,-1 2 0 0,3 0 38 16,0 0 8-16,3 1 2 0,0 1 0 0,3 1 0 16,3 3 0-16,0-1 0 0,0 3 0 0,3 3-16 15,3-3-2-15,-3 3-1 0,-1 0 0 0,-2 0-25 16,3 0-4-16,-3-3-2 0,3 0 0 0,-6-2-22 0,3-1 0 16,-3 1 0-16,-3-4 0 15,-3 1-39-15,-6-2-2 0,-2-4-1 0,-7 1 0 16,-6-3-134-16,-3 0-28 0,-11 0-4 0,-1-3-806 0</inkml:trace>
  <inkml:trace contextRef="#ctx0" brushRef="#br0" timeOffset="36571.188">3324 7070 1958 0,'0'0'174'0,"0"0"-139"0,0 0-35 0,0 0 0 16,0 0 41-16,0 0 2 0,-3-3 0 0,0-2 0 15,0-1-31-15,0 1-12 0,3-3 8 0,-3 3-8 16,0-6 12-16,3 1-4 0,-3-3 0 0,0-1 0 0,0 1-8 0,3 0 0 16,-3 0-10-16,0 2 10 0,-3 0-16 0,3 4 4 15,-3-1 0-15,0 0 0 0,-3 2 12 0,0 1 0 16,0 2 0-16,-3 1 0 0,-5 2 0 0,-1-3 8 16,3 6-8-16,-6 2 0 0,0 0 8 0,6 3-8 15,-9 3 0-15,7 2 0 0,-7 3 0 0,3 5-11 16,0 0 2-16,0 6 0 0,3 5 9 0,4 2 0 15,-4 3 10-15,3 3-10 0,6-1 17 0,-6 4-2 16,3 2-1-16,3 0 0 0,3-6-5 16,3-2-1-16,3 0 0 0,0-2 0 0,0-1-8 0,3-5 0 15,3-2 0-15,3-3 0 0,-3-3-13 0,0-3 1 16,3-2 1-16,0-5 0 0,0-1-5 0,0-4-2 16,0-6 0-16,3 0 0 0,-4-3 18 0,7-2 0 0,-6-3 0 0,6-6 0 15,0-1 0-15,0-1 11 0,0-3-2 0,3 1 0 16,-9-6 3-16,8 0 1 0,-2-2 0 0,0-1 0 15,3-5 14-15,-3-2 2 0,0 0 1 0,0-1 0 16,-3 1-30-16,0 2-12 0,-1 3 1 0,1 5 0 16,-6 6 27-16,0 4 4 0,0 4 2 0,-3 2 0 15,0 3 15-15,-3 5 3 0,0 0 1 0,0 0 0 16,0 0-29-16,9 5-12 0,-3 5 8 0,0 4-8 16,0 2 0-16,3-1 0 0,0 4 0 0,0 2 0 15,-3-2-14-15,3 2 2 0,-3 3 0 0,3-3 0 16,-4 3-35-1,4-3-6-15,-3 3-2 0,3-3 0 0,-3 3-114 16,3-6-23-16,-3 1-5 0,3-4-338 0,-3 1-67 0</inkml:trace>
  <inkml:trace contextRef="#ctx0" brushRef="#br0" timeOffset="36973.1138">3702 7308 403 0,'0'-8'36'0,"3"-3"-36"15,3 1 0-15,-3 2 0 0,3-5 243 0,-3 2 41 16,5 3 9-16,-2-3 2 0,0 3-133 0,0 1-26 16,3 1-6-16,0 1-1 0,3 2-40 0,0 3-8 15,0 3-1-15,3 0-1 0,0-1-40 0,0 1-8 0,-1 2-2 0,4 3 0 16,0 3-18-16,0-1-11 0,-3 4 12 0,3-1-12 16,-6 3 0-16,0 2 0 0,-1 1 0 0,-5 2 0 15,-3 0 0-15,0 0 0 0,3-2 0 0,-6-3 0 16,-3 2 0-16,3-5-12 0,-3 1 12 0,0-1-12 15,0-3 1-15,0-2 1 0,0 0 0 0,3-8 0 16,0 0 0-16,0 0 0 0,0 0 0 0,0 0 0 16,0 0 10-16,-2-8 14 0,2-2-3 0,0-1-1 15,0 1 4-15,2-4 1 0,7-2 0 0,-3-2 0 16,-3-1 1-16,3 1 1 0,0-6 0 0,3 3 0 16,-3 2 13-16,3 1 2 0,0 2 1 0,0 0 0 15,6 0-21-15,-3 3-4 0,-3 5 0 0,6 3-8 16,2-1 13-16,1 6-4 0,-3 3-1 0,3 2 0 15,3 3-8-15,-3 3-11 0,3 0 3 0,-4 4 0 16,4 4-16-16,-3 2-2 0,3 0-1 0,-3 0 0 16,0 3-152-16,-1 0-30 0</inkml:trace>
  <inkml:trace contextRef="#ctx0" brushRef="#br0" timeOffset="37528.6288">5247 7318 1497 0,'0'0'133'0,"0"0"-106"0,3-8-27 0,-3 1 0 16,-3-4 207-16,3-5 36 16,3 0 7-16,0 0 2 0,2 0-191 0,-5 1-37 15,0-4-8-15,0-2-2 0,0 0-14 0,-5 0 0 0,-1-1 0 0,0 1 0 31,-3 3-36-31,0-3-1 0,-3 7 0 0,0 1 0 16,0 0-10-16,0 5-1 0,-3 3-1 0,3 5 0 0,-6 0 33 0,4 5 8 0,-1 3 8 0,0 2-13 16,-3 6 25-16,3 3 6 0,0 2 1 0,0 5 0 15,3 4-11-15,1 4-8 0,-1 0 9 0,3 1-9 16,6 4 0-16,0-2 0 0,0-5 0 0,3 0 0 16,6-3-17-16,0-5-3 0,3-3-1 0,0 0 0 15,-1-2 1-15,1-6 0 0,3-5 0 0,0 0 0 16,-3-3-4-16,3-5-1 0,0-3 0 0,3-2 0 15,-3-5 37-15,3-4 7 0,-1-2 1 0,1-5 1 16,0 0 3-16,0-5 0 0,3-3 0 0,-3-6 0 16,3-4 21-16,0-6 5 0,-1 0 1 0,4-3 0 0,0-5-21 15,3-3-4-15,-6-4-1 0,0-4 0 0,2-5-25 16,-2 1 0-16,0-1 0 0,0 3 0 0,-3-1-16 16,0 1 4-16,0 5 0 0,-3 6 1 0,0 7 11 0,-1 6 0 15,1 5 0-15,-6 8 0 0,0 5 39 0,0 8 3 16,-3 3 1-16,-3 5 0 0,3 3 15 0,-3 5 3 15,0 8 1-15,-3 5 0 0,0 8-50 0,0 5-12 16,-6 6 0-16,3 8 0 0,0 10 0 0,-3 3 0 16,1 3 0-16,-1 4 0 15,0 9-23-15,3 5-7 0,3 3-2 0,3 8 0 16,-3-1-17-16,6 4-4 0,0 4-1 0,3-2 0 16,6 0-86-16,-1-5-18 0,-2 0-3 0</inkml:trace>
  <inkml:trace contextRef="#ctx0" brushRef="#br0" timeOffset="39173.2285">9316 6720 2559 0,'0'0'56'0,"0"0"12"0,8 6 3 0,4-4 1 0,0-4-58 0,3-1-14 0,6 0 0 0,3-2 0 16,0-3 10-16,2-2-1 0,-2-4 0 0,3-4 0 15,0-3-17-15,0-3-4 0,-7 0-1 0,4-2 0 16,-3-3-29-16,0-3-6 15,0-5 0-15,-3 2-1 0,2-4 29 0,-2 2 7 0,3-3 1 0,0 0 0 16,0 1 0-16,0-6 1 0,-1 0 0 0,1-3 0 16,3-2 2-16,-6 2 0 0,0-2 0 0,0 2 0 15,-3 3 9-15,-1 3-12 0,-2 5 12 0,-3 2-12 16,0 4 12-16,-6 4-10 0,0 6 10 0,-3 5-10 16,-3 3 22-16,0 2 5 0,-3 1 1 0,0 4 0 15,0 1 7-15,0 3 2 0,0-1 0 0,1 3 0 0,-7 5-18 16,3-2-9-16,3 2 10 0,0 6-10 0,-3-1 0 0,3 1 0 15,0 5-11-15,3 2 11 0,-3 3 0 0,3 6 0 16,-3-1 0-16,3 9 0 0,-6-4 0 0,3 9 0 16,-3 3 0-16,0 1 8 0,0 4 16 0,-2 5 4 15,-4-3 0-15,3 6 0 0,0 7-7 0,-3 6-1 16,0 0 0-16,-3 2 0 0,3 1-12 0,-3-3-8 16,1 2 8-16,-1 0-8 0,3 1 0 0,0-1 0 15,6-7 0-15,0-1-12 0,3-4 12 0,0-4-13 0,0 1 5 16,3-6 8-16,0-2 0 0,3-9 0 15,-3-2 9-15,3-5-1 0,-6-5-8 0,3-6 0 16,0-3 0-16,0-2 0 0,0-5 11 0,0-6 1 0,1 0 0 16,2-5 0-16,-6 3 16 0,3-6 4 0,-3 3 1 15,0-8 0-15,3 3-33 0,0-6 0 0,0-2 0 0,0-3 0 16,-3-2 0-16,6-3 0 0,3-6 0 0,0-2 0 16,3 0 0-16,-3-5 0 0,6-3 0 0,0-3 0 15,-1-5 0-15,4 0 0 0,3-3 0 0,0-2 0 16,3-3 0-16,-3 3 0 0,3 2 0 0,3 3 0 15,-4 6 0-15,4 1 0 0,-3 4 0 0,3 2 0 16,3 6-19 0,0 2-10-16,2 3-3 0,-2 2 0 0,3 6 32 0,-3 5 0 0,6 0 0 0,-4 8 0 15,1 0-14-15,0 6 3 0,0-1 1 0,-6 0 0 16,-1 3 0-16,1 0 0 0,-3 0 0 0,0 0 0 0,-3 0-2 16,-3 2 0-16,0-2 0 0,-3 6 0 15,-3-1-15 1,-3 0-3-16,-1-2-1 0,-2 2 0 0,-2 3 31 0,-4 0 10 0,0-3 0 0,-3 0 0 0,0 3 9 15,0-5 1-15,-3-1 1 0,0 1 0 0,0-1-10 16,-3 1-3-16,3-3 0 0,0 0 0 0,0-3-8 0,-2 0 0 16,2 1 0-16,0-4 8 0,0 1 2 0,3-3 0 15,-3 0 0-15,0 0 0 0,3 0-10 0,-3 0 0 16,3 0 0-16,0 0-11 0,4 0 11 0,-1 0 0 16,0-3 10-16,-3 3-10 0,9 0 8 0,0 0-8 15,-6-2 0-15,0-1 9 0,6 3-9 0,0 0 10 16,0 0-10-16,0 0 10 0,0 0-2 0,0 0 0 15,0 0 0-15,0 0 0 0,0 0-8 0,0 0 0 0,0 0 0 0,0 0 0 16,9 3-8-16,-9-3 8 0,6 2-10 0,0 1 10 16,3 0 0-16,-9-3 0 0,0 0 0 0,0 0 0 15,0 0 0-15,0 0 10 0,0 0-2 0,0 0 0 16,0 0-8-16,0 0-11 0,0 0 3 0,0 0 0 16,0 0-4-16,0 0-1 0,0 0 0 0,0 0 0 15,0 0 2-15,0 0 1 0,0 0 0 0,0 0 0 16,0 0 10-16,-6 2 0 0,0-2 0 15,6 0 0-15,0 0 0 0,-6 3 12 0,0-3 0 0,0 0-1 16,6 0 1-16,0 0 0 0,-6 0 0 0,6 0 0 16,-6 2-12-16,3-2 0 0,-3 3 0 0,0-3 8 15,0 3-8-15,0-3 0 0,6 0 0 0,-6 2 0 16,0-2-14-16,0 0-2 0,6 0 0 0,-3 0 0 16,-3 0 8-16,6 0 8 0,-6-5-13 0,6 5 5 0,0 0 8 15,0 0 0-15,-6 0 0 0,6 0 0 0,-3-5 0 16,0 2 0-16,0-2 8 0,0 0-8 0,0 2 9 15,3 3-9-15,0 0 12 0,0 0-12 0,-5-5 12 0,5 5-12 16,0 0 12-16,0 0-12 0,0 0 8 16,0 0-8-16,0 0 0 0,0 0 0 0,0 0 0 0,-3 2 0 15,0 1 0-15,3-3 0 0,0 0 0 0,0 0 0 16,0 0-9-16,0 0 9 0,0 0 0 0,0 0 0 16,0 0 0-16,0 0-8 0,0 0 8 0,0 0 0 15,0 0 0-15,0 0 0 0,0 0 8 0,0 0 4 16,0 0 1-16,0 0 0 0,-3 5 15 0,3 1 4 15,0 1 0-15,3-1 0 0,0 2-20 0,0 0-3 16,0 5-1-16,2-3 0 0,1 4-8 0,0-1 8 0,3 3-8 16,0 2 8-16,3 3 10 0,3-2 2 0,3 0 0 0,0 2 0 15,9 0 7-15,-4 3 1 0,7-1 1 16,-3-1 0-16,-3 1-29 0,0-1 0 0,-1-1 0 0,-2-3-10 16,0 3-10-16,-3-2-1 0,-3 2-1 0,0-2 0 31,-3-3-133-31,-1-1-26 0,1 1-6 0</inkml:trace>
  <inkml:trace contextRef="#ctx0" brushRef="#br0" timeOffset="39827.4824">11819 6308 115 0,'27'-8'10'0,"-18"5"-10"0,2-2 0 0,1 2 0 15,0-2 375-15,0 2 73 0,0 1 14 0,0-4 3 16,3 4-297-16,-3-1-60 0,0 3-12 0,-3 0-3 16,0 0-21-16,-1 0-5 0,-8 0-1 0,6 3 0 15,-6-3-19-15,0 0-4 0,0 0-1 0,0 0 0 16,-3 5-34-16,0 6-8 0,-3-4 0 0,-2 7 0 15,-4-1 0-15,-6 5-11 0,-3 1 3 0,-6 2 0 16,-6-2-21 0,4 2-4-16,-4 3-1 0,-3-1 0 0,3-1 19 0,4-4 4 0,-4 1 1 0,6-3 0 15,0 2 10-15,1-5 14 0,-1 0-3 0,3 1-1 16,-3-1 8-16,3 0 2 0,1-2 0 0,2-1 0 16,0-2-4-16,0 0-1 0,3 0 0 0,3 0 0 15,3-3-7-15,3 3 0 0,1-5-8 0,2 0 12 16,6-3-12-16,0 0 0 0,-3 8 0 0,3-8-10 0,6 5 10 15,-3-3 0-15,-3-2 0 0,8 8 0 0,1-2 10 0,6 2 4 16,3 2 1-16,3-2 0 0,0 3 22 0,6-1 5 16,-1 4 1-16,1 1 0 0,0-1-27 0,3-4-4 15,0 3-2-15,2 1 0 0,4-1-10 0,0 0-11 16,-1 0 3-16,1-2 0 0,0 2 8 0,0-2 0 16,-1-1 0-16,1-2 0 15,-3-2-34-15,-1-4-5 0,1 1-1 0,-3 0 0 16,-3-3-3-16,3 0-1 0,-4 0 0 0,-5-3 0 15,-3 0-1-15,-3 1-1 0,0 2 0 0,-3-3 0 16,-12 3-117-16,6-3-23 0,3 3-5 0,-9 0-617 0</inkml:trace>
  <inkml:trace contextRef="#ctx0" brushRef="#br0" timeOffset="40103.1202">11474 7189 2070 0,'8'0'45'0,"1"5"10"0,3-2 1 0,6 2 3 0,0 0-47 0,3 1-12 0,3 1 0 0,2-1 0 16,7-1 56-16,-3 0 8 0,3 1 3 0,2-4 0 0,4 1-35 0,0-3-8 15,2 0 0-15,-2 0-1 0,0 3-23 0,3-1-18 16,-1 4 3-16,4-1 1 16,0 0-24-16,2-2-5 0,1 2-1 0,2-2-624 15,1-3-124-15</inkml:trace>
  <inkml:trace contextRef="#ctx0" brushRef="#br0" timeOffset="41321.4922">13274 6268 2487 0,'0'0'55'0,"0"0"11"0,0 0 2 0,0 0 2 0,0 0-56 0,6-5-14 0,3 2 0 0,0 0 0 16,0 1 8-16,0-4 0 0,0 4-8 0,3-1 12 15,0-2-12-15,0 2-13 0,0 1 2 0,2 4 1 31,-2 1-25-31,3 5-5 0,0 5 0 0,0 8-1 0,0 3 16 0,0 5 3 0,-3 11 1 0,-3 2 0 16,0 3 31-16,-4 0 6 0,1-3 2 0,-3 3 0 16,0 0 18-16,-3 0 4 0,0-5 1 0,0-3 0 15,-3-2-20-15,3-4-4 0,-3-4-1 0,0-6 0 16,0-3-16-16,1-4 0 0,-1-1 0 0,0-5 0 16,3-8-12-16,0 0 12 0,0 0-13 0,0 0 5 15,-3-3 8-15,3-2 11 0,0-8-3 0,0-1 0 16,3-4 10-16,0-1 2 0,2-7 0 0,1-1 0 15,3-2 0-15,-3-2 0 0,6-6 0 0,0 0 0 16,3-3-4-16,0-3-1 0,0 1 0 0,3 0 0 0,2-1-15 16,-2 1-15-16,3 5 3 0,0 3 1 0,0 2 11 15,0 8-8-15,0 3 8 0,-1 5-8 0,-2 6 8 16,3 4 14-16,-6 6-3 0,3 6-1 0,0 4 6 16,0 6 2-16,-1 8 0 0,-2 2 0 0,3 9-2 15,0 4 0-15,-3 4 0 0,0 2 0 0,-3 0-16 0,3 2-9 16,-4 1 1-16,4 0 0 15,3-4-37-15,0 1-7 0,-3-5-2 0,-3-3 0 16,0-5-118-16,0-6-23 0,-6-2-5 0</inkml:trace>
  <inkml:trace contextRef="#ctx0" brushRef="#br0" timeOffset="43089.7521">8414 6572 1209 0,'0'0'108'0,"0"0"-87"16,0 0-21-16,0 0 0 0,0 0 159 0,0 0 27 15,-3 0 6-15,3 0 0 0,0 0-139 0,-3 3-28 16,0 2-5-16,-3-2-2 0,0-1-18 0,3 1 0 16,-3 2 0-16,0 1-9 15,-6-4-18-15,0 4-3 0,0 2-1 0,-3 0 0 16,-3-3-14-16,1 5-3 0,-1-2-1 0,0 6 0 0,-3-4 31 0,-3 1 6 16,0-1 2-16,1 4 0 0,8-1 40 0,-6-3 8 15,-6 1 2-15,6 0 0 0,6-1 22 0,-2 1 5 0,2-3 1 16,-3 2 0-16,0-4-46 0,6 1-9 0,0 1-1 0,3 0-1 15,-3-5-3-15,3 5-8 0,3-3 12 0,3 3-4 16,3-8-8-16,0 0 10 0,0 0-10 0,0 0 10 16,0 0-10-16,0 0 0 0,3 5 0 0,3 3 0 15,6 0 0-15,-6-2-9 0,-6-6 9 0,6 2 0 16,6 1 0-16,0 0 0 0,0-3 0 0,3 0 0 16,0 0 8-16,2 0 1 0,7-3 1 0,-3 3 0 15,0 0 19-15,3 0 4 0,3 0 1 0,2 3 0 16,-2-3-34-16,0 0 0 0,3 2 0 0,-4 1 0 15,1 2-18 1,0 0-10-16,-3-5-3 0,-3 6 0 0,3-4-29 0,-10 4-5 0,4-1-2 0,-3-2-526 16,0 2-106-16</inkml:trace>
  <inkml:trace contextRef="#ctx0" brushRef="#br0" timeOffset="43456.7766">7869 7210 1850 0,'0'0'82'0,"0"0"17"0,0 0-79 0,0 0-20 0,6 5 0 0,-6-5 0 16,0 0 52-16,9 5 6 0,3 1 2 0,3-4 0 16,-4-2-11-16,4 0-1 0,0-2-1 0,6 2 0 15,6-3-32-15,0 3-7 0,-6-3 0 0,8 1-8 16,13 2-13-16,-3 0-10 0,-7 0-1 0,1 2-1 15,0 1-9-15,0 2-2 0,-1 1 0 0,-2-1 0 16,0 0-113-16,-3 1-23 0,23 4-5 16,-17-5-1-16</inkml:trace>
  <inkml:trace contextRef="#ctx0" brushRef="#br0" timeOffset="43910.5584">7104 6580 1728 0,'0'0'76'0,"0"-5"16"0,0 0-73 0,3-1-19 0,-3 6 0 0,0-5 0 15,3 0 45-15,-3 5 6 0,6-3 1 0,-6 3 0 16,0-5-43-16,9 0-9 0,0 5 0 0,3-3 0 15,-3 3 0-15,-1-3 0 0,1 3 0 0,0 6 0 16,3 1-13-16,-3 4 4 0,3 2 1 0,0 8 0 16,9 6 8-16,-6 5 0 0,-6 7-9 0,0 6 9 15,5 6 28-15,-5-1 11 0,-3 3 1 0,-3 0 1 16,3 0-2-16,-3 0-1 0,0-1 0 0,-3 4 0 0,-6 5-38 16,3-6-10-16,6-4-1 0,-3-1 0 15,-3-5-150-15,0 0-31 16</inkml:trace>
  <inkml:trace contextRef="#ctx0" brushRef="#br0" timeOffset="45539.2023">15635 6416 2070 0,'0'0'92'0,"0"0"18"0,0 0-88 0,6 3-22 16,0 2 0-16,0 0 0 0,3 3 62 0,-1-2 8 16,1 2 2-16,-3 2 0 0,3 1-13 0,-3 2-3 15,0 0 0-15,0 6 0 0,-3 2-28 0,-3 5-7 16,0 3-1-16,-6 3 0 0,0 3-12 0,-3 4-8 16,-6 6 8-16,1 0-8 15,-4-2-18-15,0-4-8 0,-3 1-2 0,0-6 0 16,0-5-115-16,-3-2-23 0,-2-3-5 0</inkml:trace>
  <inkml:trace contextRef="#ctx0" brushRef="#br0" timeOffset="46941.4499">16947 6204 1796 0,'18'-2'80'0,"-9"-1"16"0,-3-2-77 0,0 0-19 15,9-3 0-15,3-3 0 0,-3 1 39 0,6-6 4 16,-1-3 1-16,4-2 0 0,0-3-36 0,3-2-8 15,-6-6 0-15,5 0 0 0,4 0 0 0,-3 1-9 16,-6-4 9-16,0 1-13 16,0-1-13-16,-4 1-2 0,4 2-1 0,-6 3 0 15,-6 0-7-15,3 3-2 0,3-1 0 0,-9-5 0 0,-6 3 61 0,3 0 12 16,0 3 2-16,0 2 1 0,-6-2-6 0,0 2 0 0,-3 0-1 0,3 3 0 16,0 2-8-16,-6 1-2 0,-3 4 0 0,3 4 0 15,6 2-12-15,-6 0-9 0,-3 3 12 0,0 5-12 16,0 0 0-16,1 5 0 0,-4 3 0 0,3 5 0 15,0 3 0-15,-3 5-9 0,3 6 9 0,0 4 0 16,-6 1 0-16,3 3 14 0,4 7-2 0,2 0 0 16,-3-2 7-16,0 8 1 0,0 2 0 0,3 5 0 15,3 6 12-15,-3 0 4 0,-3 3 0 0,6 2 0 16,3-3-7-16,3 9-1 0,-3-4 0 0,3 4 0 16,3-1 5-16,6 1 1 0,3-9 0 0,-3-2 0 15,-3-3-2-15,3-2-1 0,6-6 0 0,-3 0 0 16,-6-5-23-16,0-8-8 0,2-2 0 0,-5-3 0 15,-3-9-65-15,-3-4-19 0,-8-3-4 0,2-3-629 16,-3-8-126-16</inkml:trace>
  <inkml:trace contextRef="#ctx0" brushRef="#br0" timeOffset="47158.8684">16465 6480 2840 0,'0'0'63'0,"9"0"13"0,3 2 2 0,3-2 1 0,0 6-63 0,6-6-16 15,8 2 0-15,10-2 0 0,9 3 27 0,2-3 2 16,1-3 1-16,3 1 0 0,8-4-43 0,-5-2-9 0,-1-2-2 16,1-3 0-1,5 2-136-15,-5 0-27 0,2-2-5 0,-2-3-886 0</inkml:trace>
  <inkml:trace contextRef="#ctx0" brushRef="#br0" timeOffset="47331.4069">18004 6194 2113 0,'0'0'93'0,"0"0"20"0,-3 8-90 0,0-3-23 0,0 3 0 0,0 0 0 16,0 5 52-16,0 3 7 0,0-3 1 0,-3 3 0 15,3 3-48-15,-3 2-12 0,0-3 0 0,0 4 0 16,1-4-24-16,-1 1-6 0,3-3-2 0,-3-3-639 16,3-3-128-16</inkml:trace>
  <inkml:trace contextRef="#ctx0" brushRef="#br0" timeOffset="47512.9232">18192 5892 1036 0,'0'0'92'0,"0"0"-73"0,0 0-19 0,0 0 0 16,0 0 177-16,0 0 32 0,0 0 7 0,0 0-654 16,0-2-130-16</inkml:trace>
  <inkml:trace contextRef="#ctx0" brushRef="#br0" timeOffset="47894.9063">18361 6109 2304 0,'0'0'102'0,"6"6"21"16,0-1-99-16,3 3-24 0,-3 0 0 0,3 2 0 15,0 1 77-15,0 2 11 0,3 0 1 0,0 1 1 16,0 1-73-16,-1-1-17 0,-2-4 0 0,0 1 0 0,-3-1-12 16,0 1-4-16,3-6-1 0,-6 3 0 15,3-2-35-15,-3-1-6 0,-3-5-2 0,0 0 0 16,3 5 17-16,-3-5 3 0,3 5 1 0,-3-5 0 0,0 0 39 0,0 0 18 16,0 0-2-16,0 0 0 0,0 0 31 0,6-2 5 15,-3-4 2-15,3-1 0 0,3-1-11 0,3-6-3 16,0-2 0-16,6 1 0 0,-1-7 2 0,4 1 0 15,0 0 0-15,0 0 0 0,0 0-42 0,0 2 0 16,-4 3 0-16,1 3 0 0,-3 3 0 0,0 2 0 16,-3 0 0-16,0 5 0 0,-3 0 0 0,0 6 0 15,0 2 0-15,-3 3 0 0,0 3-12 0,0 2-4 0,2 3 0 16,-2 2-1 0,0 6-11-16,0 0-3 0,-3 0 0 0,0 0 0 15,0 0-121-15,-3 2-25 0,0 3-5 0</inkml:trace>
  <inkml:trace contextRef="#ctx0" brushRef="#br0" timeOffset="48527.2102">19998 5977 2530 0,'6'-13'112'15,"0"7"24"-15,-3-4-109 0,3 2-27 0,-3-5 0 0,0 2 0 0,0 1 27 0,-3-1 0 16,-3-2 0-16,0-1 0 0,-3-1-35 0,0 4-8 16,0-2 0-16,-6 2-1 15,-2 3-31-15,-1 3-7 0,-3 2-1 0,-3 6 0 16,-3 5-14-16,0 2-3 0,-2 6-1 0,-4 3 0 15,0 2 26-15,0 3 6 0,-5 0 1 0,-1 2 0 0,0 1 28 0,3-4 13 16,4 4-12-16,2-3 12 0,3 2 0 0,0-2 0 16,6 0 0-16,3-3 12 0,-2 0-12 0,5 0 10 15,0-2-10-15,3-1 10 0,3-2-10 0,3-3 0 16,0 1 0-16,6-4-11 0,0 1 11 0,6-6 0 0,0 0 0 16,9-5 0-16,-1 0 28 0,4-5 0 0,3-3 1 15,-3 0 0-15,6-5 3 0,0 0 0 0,-4-6 0 0,1 1 0 16,0-3-15-16,0-1-2 0,0-4-1 0,2-1 0 15,-2-4 2-15,0-6 0 0,3 0 0 0,0-3 0 16,-1-2-7-16,1-3-1 0,-3 0 0 0,3-3 0 16,-3 0 4-16,2-5 1 0,-5-2 0 0,0-1 0 15,3 1 15-15,-3-3 2 0,-3 7 1 0,2 4 0 16,1-1-15-16,-3 6-4 0,0 2 0 0,-3 6 0 16,0 2 35-16,-3 5 6 0,0 9 2 0,-4-1 0 15,1 6-36-15,-3 5-7 0,0 0-2 0,-6 8 0 16,3 8-2-16,3 8 0 0,-6 3 0 0,0 7 0 15,-3 6-8-15,0 5-16 0,-3 3 4 0,0 7 1 16,-3 9 11-16,3-1 0 0,1 4 10 0,2-1-10 16,3 0 0-16,0 3 0 0,8 2 0 0,1 3 0 0,6 3 12 15,0-3-3-15,6 3-1 0,0-3 0 16,0-2-8-16,2-3 0 0,4-3 0 0,-3-5 0 16,-6 0-101-16,-3-6-13 0,0-2-2 15,-6-8-637-15,-3-2-127 0</inkml:trace>
  <inkml:trace contextRef="#ctx0" brushRef="#br0" timeOffset="50611.6343">3267 9197 403 0,'0'0'36'0,"0"0"-36"15,0 0 0-15,0 0 0 0,0 0 375 0,0 0 68 16,0 0 13-16,0 0 4 0,0 0-325 0,0 0-65 16,0 0-13-16,0 0-2 0,0 0-45 0,0 0-10 15,6 5 0-15,3 3 0 16,3-3-21-16,0 1-4 0,3-4-1 0,3 4 0 0,-1 2 13 0,10 0 2 15,0-1 1-15,3-1 0 0,0-1 10 0,2 0 0 0,7-2 0 16,-3-3 0-16,2 0 0 0,-2-3 0 0,3 1 0 16,-3-4 0-1,-1-2-23-15,1-2-2 0,-3 2-1 0,-4-3-890 0</inkml:trace>
  <inkml:trace contextRef="#ctx0" brushRef="#br0" timeOffset="50943.8088">3833 8615 1756 0,'0'0'78'0,"0"0"16"0,-3 5-75 0,3-5-19 16,-3 5 0-16,0 1 0 0,3 2 52 0,-3 0 8 16,3 2 0-16,0 6 1 0,0 0-33 0,0 5-8 15,0 3 0-15,0 8-1 0,0 2 13 0,0 8 4 16,-3 1 0-16,0 10 0 0,-3 2-8 0,0 6 0 16,0-3-1-16,0 3 0 0,-6 3-27 0,3-4 0 15,-3 7 0-15,0-7 0 16,-3 1-17-16,1-2-9 0,-1-7-2 0,3 1 0 15,-3-5-20-15,3-3-5 0,0-5-1 0,0-3 0 16,-3 0-34-16,3-6-6 0,1-4-2 0</inkml:trace>
  <inkml:trace contextRef="#ctx0" brushRef="#br0" timeOffset="51648.8618">4276 8194 1843 0,'0'0'164'16,"0"0"-132"-16,0 0-32 0,3 11 0 15,6 2 86-15,0 5 10 0,3 4 3 0,3 7 0 0,-3 3-58 0,6 5-11 16,2 5-2-16,1 6-1 0,-3 4-12 0,-3 7-3 15,0-1 0-15,0 8 0 0,6 0-12 0,-4 0 0 16,-2 0 0-16,3 3 0 0,-3 0-15 0,-3-8 4 16,-3-3 1-16,0-5 0 0,-3 3 10 0,-3-6-8 15,-3-3 8-15,-3 4-8 0,-6-1 8 0,0-2-12 16,3-6 12-16,-6-2-12 0,-3-6 12 0,0-2 12 16,3-6-2-16,6-2-1 0,-8-8 23 0,2 0 5 15,0-6 1-15,0-4 0 0,3-4-6 0,0-4-2 16,0-4 0-16,0-4 0 0,3-3-30 0,-3-3 0 15,3-11 0-15,3 1 0 0,3-6-10 0,3 0-5 16,3-2-1-16,0 5 0 0,3 0 0 0,3 5 0 16,-3 0 0-16,3 3 0 0,-3 2 16 0,9 3 0 0,0 1 0 15,-1 4-9-15,1-2 9 0,0 2 0 0,3 6 0 0,3 0 0 16,0-1 0-16,2 4 0 0,1-1-10 0,3 0 10 16,0 3-9-16,5-2 9 0,-2 2 0 15,6 0-9-15,0 2 9 0,2 1 0 0,1-3 0 16,0 5 0-16,-4 1 0 0,1-4 0 0,0 4 0 0,-1-4-8 15,1 1 8-15,3-3 0 0,2 3 0 0,1-3 0 16,-3-6 0-16,-1-2 0 0,1 0 0 0,0-2 0 16,-4-1 0-16,1-2 0 0,0-6 0 0,-4 1 8 15,-2-1-8-15,-3 1 0 0,0-3-11 0,0 0 11 16,-4-3-8-16,-5-3 8 0,-3 1 0 0,-6 2-9 16,0 0 9-16,-3 6 0 0,0-1 0 0,-6 3 0 0,-3 0 16 15,-3 6-2-15,0-3 0 0,-3 5 0 0,0 2 12 16,-6 4 2-16,0-1 1 0,-3 3 0 15,0 3-17-15,-3 2-4 0,1 3-8 0,-1 8 12 0,0 5-12 16,0 3 0-16,0 2 0 0,3 6 0 0,-3 2 0 16,6 6 0-16,1 0 0 0,2 2 0 0,3 3 0 15,3 5 0-15,9 1 9 0,0 2-9 0,2 2 13 0,7 1-2 16,3-3-1-16,0-1 0 0,3-4-10 0,3-3 0 16,0-3 0-16,2-5-11 15,1-2-113-15,0-3-24 0,0-6-4 0</inkml:trace>
  <inkml:trace contextRef="#ctx0" brushRef="#br0" timeOffset="53658.486">8104 9197 633 0,'0'0'56'0,"0"0"-44"16,0 0-12-16,0 0 0 0,12 3 312 0,-3-1 60 15,-9-2 12-15,15 0 2 0,6-5-299 0,2-3-60 16,-5 0-12-16,6-5-3 0,0-6 0 0,0 1-1 16,0-6 0-16,-1-5 0 0,1 0-11 0,0-3 0 15,0 0-10-15,-3-2 10 0,-1 2-26 0,-2-5 1 0,3 0 0 0,-3-5 0 16,0-1 25-16,3-2 0 0,-6-5 12 0,5 0-4 16,-2 0-8-16,0 2 0 0,3-2 0 0,0-1 0 15,-3 1 0-15,3 0 12 0,-7-3-2 0,1 8-1 16,0 0-9-16,-3 8 0 0,-3 0 0 0,0 5 0 15,0 6 0-15,-3-1 0 0,-3 3 0 0,0 3 0 16,-3 3 0-16,0 2 15 0,0 0-1 0,-3 3 0 16,-3 2-4-16,3 3-1 0,0 3 0 0,0 0 0 15,-3-1-9-15,0 4 0 0,0-1 9 0,-3 3-9 16,0 3 0-16,0 2 8 0,3 0-8 0,-3 6 0 16,3 2 0-16,0 3 0 0,1 5 0 0,-1 6 0 15,0 7 0-15,0 3 11 0,-3 5-1 0,3 9 0 16,0 4 9-16,0 3 1 0,-3 3 1 0,0 3 0 15,3 2-21-15,-3 5 9 0,0 1-9 0,-3-1 0 16,0-2 12-16,0 0-4 0,1 2 0 0,2 3-8 0,0-2 34 16,3 2 0-16,3-3 0 0,3-2 0 0,3-5 9 0,3-1 1 15,0-5 1-15,3-2 0 0,-3-1-9 0,-3-7-3 16,2-3 0-16,-5 0 0 0,3 3-14 0,-3-3-3 16,3-3-1-16,0-5 0 0,-6-3-6 0,3 1-1 15,-3-6 0-15,-3-3 0 0,1-2-8 0,-1-8 12 16,0 0-12-16,-3-3 12 0,0-5-12 0,0-3 0 15,3 3 0-15,-3-8 8 0,3 3-8 0,-3-3-9 16,0 0 9-16,3-3-13 0,-3 3 13 0,3-2 0 16,0-4 0-16,6 6 0 0,-6-2 12 0,3-4-12 15,0 1 12-15,0-5-12 0,3-4 0 0,-2 1 0 16,-1-5 0-16,0 2 0 0,3-3 13 0,0-2-4 0,0 0-1 16,0-6 0-16,0 4-8 0,3-7 0 0,0-1 0 0,-1-6 0 15,4 0-8-15,0-6-4 0,3-4-1 16,0-4 0-16,3 1-3 0,0-3-1 0,3 0 0 0,3 0 0 15,3 0-4-15,-1 3-1 0,7 5 0 0,0 0 0 16,0 3 11-16,0 5 3 0,2 5 0 0,-2 6 0 16,-3-1 8-16,3 9 0 0,0-1 0 0,-1 3 0 15,1 0 0-15,-3 6 0 0,3 2 0 0,0 3 0 16,-1-1 0-16,-2 1 0 0,-3 5 0 0,3 0 0 16,-3 5 0-16,2-2 0 0,-5 2 0 0,3 3 0 15,-3 3 0-15,0-1 0 0,0 4 0 0,-6 1 0 16,-3-1 0-16,-1 4 0 0,1-2-11 0,-6 3 11 15,-3-1 0-15,0 1 0 0,-3-3 0 0,0 2 0 16,-3-2 0-16,-5 2 0 0,-1-2 0 0,-6-2 0 16,-3-1-12-16,-3 3 3 0,-6-3 1 0,4 3 0 15,-4 0-1-15,0-6 0 0,0 1 0 0,4-1 0 0,-4-2 9 16,6 0 0-16,0-2-9 0,3-4 9 0,-3 1 0 16,4-3 0-16,2 2 0 0,0-2 0 0,0-2 0 0,3 2 0 15,0 0 0-15,3 0 0 0,0-3 0 0,7 1 0 16,-4 2 0-16,9 0 8 0,-3 2 5 0,3-2 1 15,0 0 0-15,0 0 0 0,3 8 14 0,3 0 2 16,0 3 1-16,2-1 0 0,1 1-18 0,6 2-3 16,0 3-1-16,3 0 0 0,-3 2 3 0,6 6 1 15,0 5 0-15,2-2 0 0,1-1 3 0,3-2 1 16,0 0 0-16,3 0 0 0,-4-1-17 0,7-1-12 16,0-1 1-16,-3-3 1 15,2-2-65-15,-2-3-13 0,-3-2-2 0,0 0-1069 0</inkml:trace>
  <inkml:trace contextRef="#ctx0" brushRef="#br0" timeOffset="55213.3253">9685 9223 460 0,'0'0'41'0,"0"0"-33"16,-6 6-8-16,0-6 0 0,0 2 296 0,0 1 56 16,0 0 12-16,0-3 3 0,6 0-239 0,0 0-48 15,0 0-10-15,0 0-2 0,0 0-41 0,0 0-9 16,0 0-2-16,0 0 0 0,0 0 24 0,0 0 5 16,0 0 1-16,0 0 0 0,0 0-37 0,6 5-9 15,3-2 0-15,3-1 0 0,3 3 11 0,-1-2 0 0,7-3 0 16,0 3 0-16,3-3 23 0,0 0 5 15,3 0 1-15,2-3 0 0,1 0-49 0,-3-2-10 16,-6 0-1-16,3 0-1 16,-1 2-201-16,1-5-40 0,21-10-8 0,-10-1-2 0</inkml:trace>
  <inkml:trace contextRef="#ctx0" brushRef="#br0" timeOffset="55531.4748">10509 8901 2070 0,'0'0'92'0,"0"0"18"0,-3 2-88 0,3-2-22 0,0 8 0 0,0-8 0 0,0 0 55 0,9 5 6 15,0 1 2-15,6-1 0 0,3-5-34 0,0 0-6 16,5-5-2-16,1 2 0 0,6-5 9 0,0 0 2 16,5 0 0-16,1-2 0 0,3 2-20 0,3 0-3 15,-1-3-1-15,-2 3 0 0,0 0-8 0,-4 0 0 16,-2 1 0-16,0-1 0 16,-6 2-33-16,2 1-9 0,-2 0-2 0,0-3 0 15,0-3-84-15,-3 3-18 0,-1-2-3 0,-2-1-1 0</inkml:trace>
  <inkml:trace contextRef="#ctx0" brushRef="#br0" timeOffset="55847.6305">10962 8297 1785 0,'0'0'159'0,"0"0"-127"0,0 0-32 0,0 0 0 16,0 0 115-16,0 0 17 0,0 6 3 0,0-6 1 15,0 8-96-15,3 0-18 0,0 2-4 0,2 3-1 0,1 3-17 0,0 5 0 16,-3 1 0-16,3 7 0 16,-3 8 0-16,0 2 0 0,-3 9 0 0,0 5 0 0,0 0 0 0,-3 2 8 15,-3 4-8-15,0-1 0 0,0 0 48 0,-3-2 2 16,1-1 1-16,-1 1 0 0,-3-6-2 0,3-2 0 15,-6-6 0-15,3-2 0 0,-3-6-49 0,0 0 0 16,3-7-12-16,-6-1 3 16,4-5-112-16,-4-2-23 0,0-6-4 0,0-2-892 0</inkml:trace>
  <inkml:trace contextRef="#ctx0" brushRef="#br0" timeOffset="56385.1955">11509 7879 2599 0,'0'0'57'0,"0"0"12"0,0 0 3 0,0 0 0 0,6 6-57 0,3 2-15 0,-3-1 0 0,3 4 0 15,3 0 29-15,0 5 3 0,-3-1 1 0,3 4 0 16,0-3-33-16,-1 2 0 0,-2 3 0 0,0 1 0 16,-3 4-16-16,0 1-11 0,0 7-1 15,-3 6-1-15,-3 5 5 0,-3 5 0 0,3 0 1 0,-3 6 0 16,-3 2 23-16,0 5 12 0,0 1-2 0,3-3 0 16,-3-3 26-16,0-2 4 0,3-1 2 0,-2 1 0 0,-1-6-14 0,0 0-4 15,-3 3 0-15,0-8 0 0,0 0-24 0,0-5 0 16,0-1 0-16,0-1 0 0,-3-9 0 0,3 2-14 15,0 1 2-15,0-5 0 0,0-6 0 0,1-3 0 16,-1-5 0-16,3 1 0 0,0-4 12 0,3-2 0 16,-3-2 0-16,0-1 0 0,6-5 0 0,0 0 10 15,-3 0-2-15,3 0 0 0,0 0 4 0,-3-8 0 16,3 0 0-16,0-5 0 0,3 2-12 0,3-2 0 16,0-3 0-16,6-2 0 0,0-4 0 0,-1 4 0 15,4-3 0-15,0 2 8 0,0-2 2 0,-3 5 0 16,0 3 0-16,3 0 0 0,0 5 18 0,-3 0 3 15,-1 2 1-15,1 6 0 0,0 0-22 0,0 3-10 16,3 0 10-16,0 5-10 0,0 0 8 0,0 0-8 16,3 0 0-16,-4-1 0 0,1 7 0 0,-3-1-8 0,3 0-1 15,0 6 0 1,-3-3-15-16,3 2-4 0,0 1 0 0,0-1 0 16,-4 6-100-16,-2 0-21 0,0-3-4 0,3 3-955 0</inkml:trace>
  <inkml:trace contextRef="#ctx0" brushRef="#br0" timeOffset="57455.3358">14007 8525 1674 0,'0'0'74'0,"0"0"15"0,0 0-71 0,-3-5-18 0,3 5 0 0,-6-6 0 16,0-2 60-16,0 3 9 0,3 0 2 0,-6-1 0 15,3-4-47-15,-3 2-8 0,0 0-3 0,0 0 0 16,-6 0-13-16,3 0 11 0,-3 3-11 0,1 2 10 16,-4-2-1-16,0 5 0 0,-6 5 0 0,0 1 0 15,-3 2-1-15,1 5 0 0,-10 3 0 0,6 2 0 16,0 3-8-16,1 3 8 0,-1 0-8 0,3 2 8 16,0 1-8-16,6 2 8 0,1-3-8 0,2-2 8 15,3 3-8-15,3-4 0 0,3-1 0 0,3-4 8 16,3 3-19-16,0-2-4 0,3-1-1 0,6-2 0 15,0-3 16-15,6 3-12 0,3 0 12 0,3-3-12 0,2 3 35 16,7 0 7-16,0 0 2 0,3 0 0 0,3-3 14 16,-1 0 3-16,1 1 1 0,-3 2 0 0,3-1 6 15,-4 4 2-15,-2-6 0 0,0 0 0 0,-3-2-33 16,0 0-6-16,-7-1-2 0,1 1 0 0,-3-3-17 0,-3 2 8 16,-3 1-8-16,-3-3 0 0,-3 0 0 0,-3 2-12 15,0 1 0-15,-6-1 0 0,-3-2 3 0,-3 3 1 16,-3-3 0-16,-3-3 0 15,1 3-25-15,-7-3-5 0,3-2-1 0,-6 2 0 16,0-5-82-16,1 0-17 0,-7-2-3 0,3-4-773 0</inkml:trace>
  <inkml:trace contextRef="#ctx0" brushRef="#br0" timeOffset="58182.4289">14364 8644 2602 0,'0'0'57'0,"0"0"12"0,0 0 3 0,0 0 1 0,0 0-58 0,0 0-15 16,6 0 0-16,6-3 0 0,-3 3-17 0,2 0-7 16,1 0 0-16,0 6-1 15,0-4-3-15,3 6-1 0,-3 5 0 0,0 3 0 16,-6 3-19-16,3 2-4 0,3 8-1 0,0-5 0 0,-6 0 30 0,-3 0 7 16,-1-1 0-16,1 4 1 0,-3-6 24 0,0 0 5 15,-3-5 1-15,3 3 0 0,0-1 4 0,-2-5 1 16,-1-2 0-16,0-1 0 0,0-4-8 0,3-6-2 15,-3 2 0-15,3-2 0 0,-6 0-22 0,0-2-4 16,0-4 0-16,0-4-1 0,0-1 5 0,3-2 0 16,3 0 1-16,-3-6 0 0,3 1 28 0,0-3 6 0,3-1 1 15,0-1 0-15,3-1 20 0,3 0 4 16,-3-2 0-16,6-4 1 0,2-1-26 0,4-4-6 16,-3 6-1-16,3 0 0 0,3 3-6 0,-3 4-2 0,0 4 0 15,-1 2 0-15,-2 5 0 0,0 1-8 16,3 7 12-16,0 1-4 0,-6 4 4 0,6 4 1 0,-3 4 0 15,-1 6 0-15,1 5-13 0,-3 6-18 0,3 4 4 0,-6 1 1 16,3 0 4-16,-3 2 1 0,-6-2 0 0,0 0 0 16,3 2-2-16,-6-5 0 0,0 0 0 0,0 0 0 15,-3-2-2-15,0-3 0 0,3-3 0 0,-3-3 0 16,0-2 12-16,-3-2 9 0,6-4-1 0,-3 1-8 16,-3-3 10-16,3-3-10 0,3-5 8 0,0 0-8 15,-3 0 10-15,-3-5-10 0,0-3 12 0,3-3-12 16,0-5 16-16,0-2-4 0,0-6-1 0,0 0 0 15,3-5-11-15,3-3 0 0,0-2 0 0,3 2 0 0,3-2 0 16,3-1 0-16,6 4 0 0,-3-1 8 0,3 0-8 0,0 6 0 16,-1 2 0-16,-2 11 0 0,0-1 0 0,-3 12 0 15,3 2 0-15,0 5 0 0,0 3 0 0,0 5 0 16,-1 6 0-16,1 4 0 0,0 1 0 0,-3 3 0 16,-3 2 0-16,3 3 0 0,-3-1-9 0,0-2-1 15,-3 3 0-15,3-3 0 16,-3-2-101-16,3-1-20 0,-3-2-4 0,2-3-866 0</inkml:trace>
  <inkml:trace contextRef="#ctx0" brushRef="#br0" timeOffset="58659.1112">15849 8779 2286 0,'0'0'101'0,"0"0"21"0,0 0-98 0,0 0-24 0,0 0 0 0,0 0 0 16,0-5 48-16,3-1 5 0,-3 1 1 0,3-3 0 15,-3-3-76-15,0 1-15 0,0-3-3 16,-3-1-1-16,0 4 29 0,0 2 12 0,0 0-8 0,0 3 8 15,-3-1 0-15,0 4 0 0,-3 4 0 0,-3 1 0 16,3 0 0-16,-2 2-12 0,-1 0 12 0,-3 6-12 0,3 2 12 16,-3 0 11-16,3 1-3 0,-3 1 0 0,0 4 0 0,3-3-8 15,1 2 12-15,2 1-4 0,0-1-24 0,0-4-6 16,0-1-1-16,3 0 0 16,0 0-36-16,3 1-7 0,0-1-2 0,3-3 0 15,-3-4 12-15,3-6 3 0,0 0 0 0,0 0 0 0,0 0 53 0,6-3 20 16,3 0-1-16,0-2 0 0,3-3 25 0,0-2 4 15,-1-1 2-15,4-2 0 0,6-3-17 0,-3 0-3 16,3-3-1-16,0 1 0 0,3-1-11 0,-4 4-2 16,1 4-1-16,0 0 0 0,-6 1 13 0,3 4 2 15,0 4 1-15,-3 4 0 0,-1 1-5 0,-2 2-1 0,0 3 0 16,0 3 0-16,0 2-25 0,-3 0 0 0,-3 9 0 0,0-4-11 31,0 6-20-31,0-3-4 0,-3 0-1 0,0-2-661 16,0 2-133-16</inkml:trace>
  <inkml:trace contextRef="#ctx0" brushRef="#br0" timeOffset="58946.3504">16418 8027 2772 0,'0'0'123'0,"6"8"25"0,2 0-119 0,-2 6-29 0,6 1 0 0,3 7 0 0,-3-1 39 0,6 5 1 15,3 6 1-15,-3 0 0 0,5 2-26 0,-2 1-6 16,-3-1-1-16,3 6 0 16,-3-3-32-16,0 5-6 0,3 6-2 0,-7-1 0 0,-5 1 10 0,3 2 2 15,-3 0 0-15,0 1 0 16,-12-4-31-16,3 4-5 0,0-6-2 0,0 0 0 15,-3 0-19-15,0-1-4 0,-3-1-1 0,3-9-625 16,-6-5-125-16</inkml:trace>
  <inkml:trace contextRef="#ctx0" brushRef="#br0" timeOffset="59251.5258">17034 7906 288 0,'9'2'25'0,"0"1"-25"0,-6 2 0 0,3 1 0 16,-1 4 493-16,4 6 94 0,3 3 18 0,-3 7 4 15,-3 6-488-15,6 5-97 0,0 5-24 0,-3 6 0 16,-6-1 0-16,0 4 0 0,3-1 0 0,-3 0 0 15,0 6-14-15,-3-3-2 0,0 2-1 0,3-2 0 16,6-5 28-16,-3-1 5 0,-3-2 2 0,6-5 0 16,0-5-18-16,-4-4-12 0,-5-2 1 0,0-5 1 15,0-3-27-15,-3-5-6 0,3-3-1 0,-5-7-653 16,-7-1-131-16</inkml:trace>
  <inkml:trace contextRef="#ctx0" brushRef="#br0" timeOffset="59650.4684">17450 8641 2973 0,'0'0'65'0,"6"0"14"0,3 8 2 0,3-5 3 0,-3 2-67 0,6-2-17 0,9-3 0 0,3-3 0 31,-1-2-38-31,-2 0-11 0,3-6-3 0,6-2 0 16,3-3-7-16,-7 0-1 0,-5 0-1 0,0-2 0 0,3-4 31 0,-6 4 6 0,-1 2 2 0,-2 0 0 15,0-2 22-15,-3 4 8 0,-3-4 0 0,0 5 0 16,0-1 23-16,-3 1 4 0,3 0 1 0,-7 0 0 16,1-3-4-16,0 3-1 0,-3-3 0 0,0 0 0 15,-3 3-22-15,-3 2-9 0,0 3 8 0,0-2-8 16,0 2 0-16,-3 5-19 0,-2 0 3 0,-1 6 1 15,-3 0-18-15,0 2-4 0,-3 8-1 0,0 0 0 16,0 6 27-16,-3-1 11 0,3 4-8 0,-2-1 8 16,-4 0 0-16,6 3 0 0,3 2 9 0,0-2-9 0,-3 0 0 0,6 0 0 15,6 2 0-15,0 1 0 0,0-1 0 0,3 0 0 16,-3-2-15-16,6 0 5 16,3-3-90-16,0 0-19 0,-3-2-3 0,6-1-562 15,3-4-112-15</inkml:trace>
  <inkml:trace contextRef="#ctx0" brushRef="#br0" timeOffset="60073.3447">18665 8226 2869 0,'0'0'63'0,"6"-3"13"0,0 1 2 0,-6 2 3 0,0 0-65 0,6 0-16 0,-6 0 0 0,0 0 0 31,6-3-20-31,-6 3-7 0,0 0-1 0,0 0-1 16,0 0-18-16,0 0-3 0,0 0-1 0,-6 3 0 16,-6 2-2-16,3 3-1 0,-3 2 0 0,-3 4 0 0,-3-1 26 0,-3 3 4 0,4 0 2 0,2-3 0 15,-3 3 22-15,3 0 10 0,3-3-1 0,3 3 0 16,3 0 40-16,0-1 8 0,3 1 2 0,0 0 0 15,6 0 2-15,-3-3 1 0,3 1 0 0,3-4 0 16,0 3-12-16,3 1-2 0,3-4-1 0,0 3 0 16,0 1-22-16,0 2-4 0,6-1-1 0,-4-1 0 15,-5 1-6-15,0 1-2 0,0 0 0 0,0 3 0 0,0-3 16 16,-3 0 4-16,0 2 0 0,-3-2 0 0,3 0-20 16,-6 0-3-16,0 0-1 0,-3-1 0 15,-3-1-38-15,-3-4-8 16,0-2-2-16,-6 0 0 0,-3 0-45 0,-5-3-10 0,2-5-1 15,-6 0-1-15,-3 0-75 0,3-2-14 0,-2-1-3 16,-1-5-826-16</inkml:trace>
  <inkml:trace contextRef="#ctx0" brushRef="#br0" timeOffset="60370.533">19201 8197 2073 0,'18'8'92'0,"-10"-8"19"0,4 0-89 0,-3 0-22 0,3 0 0 0,3-3 0 15,6 0 261-15,0 1 48 0,6-6 10 0,5-3 1 31,4-2-292-31,0-3-60 0,-1 0-11 0,4 0-2 0,3-5 1 0,-1 0 0 0,1 0 0 0,0 2 0 16,-3-2 3-16,2 3 1 0,1 2 0 0,0 0 0 16,-1 3 22-16,-2 0 5 0,0 2 1 0,-1 0 0 15,-8-2-20-15,0 3-3 0,-3-4-1 0,-4 1 0 16,1 0-112-16,-3-3-22 0,-3 0-5 0</inkml:trace>
  <inkml:trace contextRef="#ctx0" brushRef="#br0" timeOffset="60789.4143">19808 7416 1324 0,'0'0'59'0,"0"0"12"0,6 0-57 0,0-2-14 0,0 2 0 0,0 0 0 15,-6 0 261-15,9 5 50 0,0 3 9 0,-3 5 3 16,-1 0-223-16,1 8-45 0,0 1-9 0,0 9-2 15,-6 6-13-15,0 8-3 0,0 3-1 0,-3 10 0 16,-3 6 1-16,-3 5 1 0,1 2 0 0,-4 11 0 16,3 3 5-16,-3-1 1 0,-3-2 0 0,3 0 0 15,0-5-24-15,3-8-11 0,-3-3 10 0,0-8-10 16,-3-7 0-16,1-6 0 0,-1-6-8 0,0-4 8 16,3-4-67-16,-3-4-6 0,0-9-2 0,3 1 0 15,-3-9-192-15,6-2-38 0,-11-5-8 0,8-8-2 0</inkml:trace>
  <inkml:trace contextRef="#ctx0" brushRef="#br0" timeOffset="62969.5897">3806 11422 1976 0,'0'0'44'0,"-3"-3"8"0,0-2 3 0,3 0 0 0,0-3-44 0,0 3-11 0,0-6 0 0,0 0 0 16,3-2 0-16,3-5 0 0,-3-1 0 0,6-2 0 15,-6 0-8-15,3 0 8 0,3 0-10 0,-3 2 10 16,3 3-25-16,-1 3 1 0,-2 2 0 0,0 3 0 16,3 3 4-16,0 2 0 0,0 3 1 0,3 3 0 15,0 5 27-15,6 3 6 0,0-1 1 0,3 6 0 16,-4 3 9-16,4 2 1 0,0 3 1 0,-3 2 0 0,3 6-3 15,0 2-1-15,-4-2 0 0,1 5 0 0,0 0-10 16,-6 3-1-16,0 2-1 0,0 0 0 0,-3 9-2 0,0-4-8 16,-3 1 12-16,-3-1-4 0,3-4-8 0,-6-1-16 15,0-2 4-15,0-3 1 0,0-5-1 0,-6-3 0 16,3-3 0-16,-3-2 0 0,3-3 21 0,0-2 4 16,-3-6 1-16,3-2 0 0,-3-4 10 0,3-4 1 15,3-3 1-15,-6 0 0 0,0-3 2 0,-3-4 0 16,3-1 0-16,0-6 0 0,0 1-12 0,0-8-1 15,0-3-1-15,3-5 0 0,0-3-14 0,0-7 0 16,3-1 0-16,3-5 0 0,3-5-11 0,3 2 2 16,3 3 0-16,0 3 0 0,0 5-4 0,3 5-1 15,0 5 0-15,0 6 0 0,0 3 14 0,-4 5 0 0,-2 2 0 16,6 3-9-16,-3 3 17 0,3 5 4 0,-3-3 1 16,3 3 0-16,-3 3-1 0,6 5 0 0,-7 0 0 0,4 2 0 15,-3 3-12-15,3 6 11 0,0 2-11 0,-6 3 10 16,0 5-2-16,0 3 0 0,3 0 0 0,0 2 0 15,0 3 5-15,-4 0 1 0,-2 0 0 0,0 0 0 16,0 0-29-16,-3-2-5 0,-3-1-2 0,0 0-672 16,-3-5-134-16</inkml:trace>
  <inkml:trace contextRef="#ctx0" brushRef="#br0" timeOffset="63336.5995">4854 11655 1785 0,'0'0'159'0,"0"0"-127"15,0 0-32-15,0 0 0 0,-3 8 180 0,3-3 29 16,0 3 7-16,3 0 0 0,0 3-162 0,0 2-33 15,6 5-6-15,-1 4-2 0,4-1-22 0,0 5-5 16,-6 3-1-16,9 6 0 16,0-4-15-16,3 6-3 0,-6 0-1 0,0 1 0 0,6-4 9 0,-4 3 1 0,1-3 1 15,0 1 0-15,-3-6 31 0,0-3 5 0,0-2 2 16,-3-5 0-16,-3-3 21 0,0-6 4 0,0-2 0 16,-3-3 1-16,-3-5-14 0,0 0-3 0,0 0-1 0,3-8 0 15,0-5-1-15,0-3 0 0,0-8 0 0,3-2 0 16,-1-6-22-16,4-2 0 0,0-1 0 0,0-2 0 31,0 0-37-31,3-2-12 0,0-4-3 0,-3 1 0 16,3-3-87-16,-3 3-17 0,3-3-4 0,3 8-804 0</inkml:trace>
  <inkml:trace contextRef="#ctx0" brushRef="#br0" timeOffset="64070.6416">5538 11486 2311 0,'9'2'51'0,"-9"-2"10"0,6 3 3 0,0 0 0 0,0 2-51 0,3 3-13 15,3 0 0-15,0 2 0 0,0 1 48 0,6 5 6 16,2-3 2-16,1 3 0 0,3 0-56 0,-3 2 0 0,3 1-13 16,2-1 2-1,-5 1-17-15,0 2-4 0,-3 0-1 0,0 3 0 16,0 0-10-16,-3 2-1 0,-3-2-1 0,-4-3 0 0,1 3 34 0,-6-3 11 0,0 0 0 0,-6-2 0 15,0-3 17-15,-3-3 11 0,3 0 1 0,-3-2 1 16,-2-3-10-16,-1-3-3 0,3 0 0 0,0-2 0 16,-3-3-5-16,3-3-2 0,-3 3 0 0,3-5 0 15,0-6 2-15,0 1 0 0,3-3 0 0,0-6 0 16,0-2 2-16,3-3 1 0,0-2 0 0,3-3 0 16,3-3 8-16,0-3 1 0,6 4 1 0,-3-1 0 15,0 0 11-15,3 3 1 0,3 3 1 0,2 4 0 16,-5 1-24-16,6 5-5 0,0 0-1 0,3 6 0 15,0 2-8-15,0 3 0 0,-1 2 0 0,1 6 0 0,3 2 0 16,0 6-11-16,0 4 3 0,-3 4 0 16,2 2-15-16,-2 6-2 0,-3-1-1 0,0 3 0 0,0 0 6 0,-6 3 0 15,3 0 1-15,-7-3 0 0,-2 0 6 0,-3-3 1 16,0 1 0-16,-3-3 0 0,0-3 12 0,-3-3 0 16,0-2 0-16,0-3 0 0,0-2 0 0,0-3 0 15,0 0 0-15,3-8 0 0,0 0 16 0,-8 3-4 16,2-3-1-16,-3-6 0 0,3 1 0 0,0-8 0 15,0-3 0-15,0-5 0 0,0-3-11 0,3-8 0 16,3-2 0-16,0-3 0 0,0-3 0 0,6 0 0 16,3 3 0-16,3 3 0 0,3 2 8 0,-3 6 0 15,2 2 0-15,-2 5 0 0,3 3 11 0,0 9 1 0,0-1 1 16,0 5 0-16,3 6-21 0,0 5-10 16,-1 7 1-16,1 4 0 0,0 7 17 0,3 4 3 0,-6 4 1 0,3 6 0 15,-3-3-26-15,-3 0-5 0,-1 2-1 0,1-2 0 31,0 0-21-31,-3-2-5 0,-3-3-1 0,0-3 0 16,0-3-155-16,-3-2-31 0,-6 16-7 0,3-19 0 0</inkml:trace>
  <inkml:trace contextRef="#ctx0" brushRef="#br0" timeOffset="64582.2686">6821 10885 2296 0,'0'0'102'0,"0"8"21"0,0 0-99 0,3 8-24 16,0 0 0-16,3 7 0 0,3 1 24 0,0 3-1 15,3 2 0-15,3 3 0 16,-3 2-41-16,0 6-8 0,-1-3-2 0,4 5 0 0,0 3 7 0,0 0 1 15,-6 3 0-15,6-1 0 0,-3 1 28 0,3-1 5 16,0 6 2-16,-4-2 0 0,1 4 42 0,-3-5 9 16,0 1 2-16,-3-6 0 0,-9-6-17 0,0-2-3 15,3-2-1-15,-3-9 0 0,-3 1-19 0,0-9-4 16,0 1-1-16,0-9 0 0,3-2-23 0,-2-2 0 16,-1-4 0-16,6-2 0 0,-6-5-12 0,3-3 4 0,-3-5 0 0,0 0 0 31,3-6-16-31,3-2-2 0,-3-6-1 0,0-2 0 0,3 0 43 0,6-5 9 0,0-3 2 15,0 0 0-15,0 2-27 0,3 6-14 0,2 3 2 0,4 5 0 16,3-1 12-16,-3 7 0 0,0 1 0 0,3 4 0 16,6-1-8-16,-7 6 8 0,-2 0-13 0,6 5 5 15,0 2-4-15,0 4-1 0,-9 1 0 0,3 4 0 16,3 2 1-16,-1 3 0 0,-2-3 0 0,-3 6 0 16,-9-3 12-16,0 2 0 0,6 1 0 0,-6-1 0 15,-6 1 0-15,-3-1 0 0,3 1 12 0,-3-1-12 16,-3 1 0-16,-3 2 0 0,-11-2 0 0,2-1-9 15,3 3-6-15,-6-2-1 0,-12-3 0 0,4 2 0 16,2-2-170 0,-6-3-34-16,0 1-8 0,1-4 0 0</inkml:trace>
  <inkml:trace contextRef="#ctx0" brushRef="#br0" timeOffset="65007.135">7589 11740 2743 0,'0'0'60'0,"9"5"13"0,0 0 3 0,0-2 0 0,3 2-60 0,6-2-16 0,5-1 0 0,-5-2 0 15,-3-2 0-15,3-4-8 0,0-1 8 0,-3-4-13 31,0 0-25-31,0 1-5 0,-4-1-1 0,1-2 0 0,0 2 36 0,-3 1 8 0,-6-1 0 0,0 1 0 16,6-4 8-16,-6 4 3 0,-3-3 1 0,0 2 0 16,0 0 16-16,-3-2 3 0,3 0 1 0,-6 0 0 15,-3-3-20-15,0-3-3 0,6 1-1 0,-3 2 0 32,-9-3-39-32,4 1-8 0,2-1-1 0,0 6-1 15,0 0 6-15,-3 0 2 0,-3 5 0 0,6 2 0 0,9 6-7 16,-9 0-2-16,-3 3 0 0,0 5 0 0,6 3 29 0,3 2 13 0,-6 5-12 0,1 1 12 15,2 2-10-15,3 0 10 0,9 3 0 0,-6 2-9 16,-6 1 9-16,6 2 0 0,12 0 0 0,-4 0 0 0,-8 0 0 16,3 0 9-16,3 1-9 0,6-4 10 0,3-5-10 0,-3 0-12 15,-6-5 2-15,6-3 1 16,9 1-131-16,-3-6-25 16,-6-3-6-16,5-2-1 0</inkml:trace>
  <inkml:trace contextRef="#ctx0" brushRef="#br0" timeOffset="65388.1121">8408 11160 1094 0,'0'13'97'0,"0"-5"-77"0,0 0-20 15,3 5 0-15,-3 1 261 0,-3 2 49 0,3 2 10 0,3 6 1 16,3 2-229-16,0 1-47 0,2 2-9 15,-2-3-1-15,3 3-35 0,0 1 0 0,0-4 0 0,0 3-12 16,0-5-7-16,3 2-1 0,0-2 0 0,0 3 0 16,-3-6 8-16,3 0 0 0,-3 0 1 0,-1-2 0 15,-2-3 11-15,0-1 0 0,-3-1 0 0,0-4 0 16,3 1 9-16,-6-3 1 0,0 0 0 0,0-8 0 16,0 0 37-16,0 0 7 0,0 0 2 0,0 0 0 15,0 0-24-15,-6-6-4 0,3 1 0 0,-3-3-1 16,0-5 13-16,1-3 4 0,2-2 0 0,-3-1 0 15,3-2-16-15,-3 0-2 0,6 0-1 0,0-6 0 16,3 1 7-16,3-3 0 0,0-6 1 0,5 1 0 16,1-3-33-16,6-3 0 0,0-2 0 0,6-1 0 15,3 4-24-15,-1-1-6 0,4 3-1 0,0 3 0 16,0 2-52-16,-3 3-10 0,2 2-3 0,1 3-684 16,3 3-138-16</inkml:trace>
  <inkml:trace contextRef="#ctx0" brushRef="#br0" timeOffset="68509.7686">10706 10480 1699 0,'0'0'37'0,"0"0"8"0,0 0 2 0,-6 3 1 0,6-3-39 0,-6 2-9 0,6-2 0 0,-3 0 0 16,-3-2 30-16,0-1 4 0,0 1 1 0,3-4 0 16,-6 4-35-16,3-1 0 0,-3-2 0 0,0 5 0 15,0-3 14-15,0 0-4 0,-3 3-1 0,3 3 0 16,-2 2 15-16,-1 3 2 0,0 0 1 0,0 8 0 16,-3 3 25-16,0 2 4 0,-3 3 2 0,0 5 0 15,0 8 7-15,1 2 2 0,-1 6 0 0,3 6 0 16,3 4-21-16,-3 6-4 0,3 0-1 0,0 0 0 15,3 2-20-15,0 3-4 0,3-2-1 0,3 2 0 0,0-8 10 16,6 3 2-16,0-5 0 0,3-1 0 0,3 1-15 0,0-6-2 16,6 3-1-16,0-5 0 0,6-1-10 0,0-7-14 15,0-3 3-15,-1-5 1 16,4-6-42-16,0-2-8 0,0-3-1 0,3-8-1 16,2-2-139-16,1-6-28 0,3-2-6 0</inkml:trace>
  <inkml:trace contextRef="#ctx0" brushRef="#br0" timeOffset="69427.3144">11515 11044 1825 0,'0'0'80'0,"0"0"18"0,0 0-78 0,9 0-20 0,0 2 0 0,3-4 0 16,3 2 28-16,6-6 3 0,-3-2 0 0,5 1 0 0,-2-1-31 0,6-6 0 15,0-1 0-15,3-1 0 0,-4-3 15 0,1 1 9 16,-3-6 3-16,0 0 0 0,3-2-27 0,-7-1 8 16,-2 1-8-16,3-1 0 0,-3-2 24 0,0-3-1 15,-3 3 0-15,0-5 0 0,-1-1-7 0,-2-2 0 16,3 0-1-16,-6-8 0 16,0-2-33-16,0-4-6 0,-3 4-2 0,0-1 0 15,-3 3-18-15,0 0-3 0,-3 3-1 0,3 0 0 0,-3 2 21 0,0 5 4 16,0 4 1-16,0 4 0 0,0 9 30 0,0 2 5 15,-3 5 2-15,-3 1 0 0,3 4 32 0,0 1 6 16,0 2 2-16,-3 6 0 0,0 2-10 0,3 6-1 16,-3 8-1-16,0 4 0 0,0 6-18 0,-3 6-3 15,3 5-1-15,0-1 0 0,-3 6-21 0,4 8 0 16,-1 3 0-16,0 2 0 0,0 3 0 0,3 2-8 0,0 3 8 16,0 3 0-16,3 5 0 0,0 0 8 15,-3 0 0-15,0-5 0 0,0-3 14 0,0-5 3 0,-3 3 1 16,3-6 0-16,-6 0-6 0,3-5-2 0,3-3 0 0,-3-7 0 15,0-6-6-15,0-3 0 0,-3-2-1 0,3-6 0 16,-3-5-11-16,0-2 0 0,1-6 0 0,-1 3 0 16,3-8 0-16,-3 0 0 0,0-3 0 0,3 1 0 15,0-6-10-15,-3 0-1 0,3-3 0 0,0-2 0 16,0-1 11-16,0 1 0 0,0-3 0 0,0 0 8 16,3-2 4-16,0-1 0 0,3-2 1 0,0-3 0 15,-3-3-2-15,6-2-1 0,3-3 0 0,3-2 0 16,-3-3-10-16,6-3 0 0,0-5 0 0,6 0-11 15,3 0 3-15,-1 0 0 0,1 2 0 0,6 1 0 0,-3 5 0 16,6 0 0-16,-4 2 0 0,1 6 0 16,0 0-16-16,3 5-4 0,0 3 0 0,-7 2 0 15,4 3 28-15,-6 6-10 0,0-3 10 0,0 5 0 0,-1 0 0 0,-5 2 0 16,0 1 0-16,0-1 0 0,-3 1-21 16,0 2 2-16,-6 3 1 0,-3 0 0 15,0 0-26-15,-6 0-6 0,-6 0-1 0,0 3 0 16,-3-1 4-16,-6 3 1 0,-6-2 0 0,1 0 0 0,-4-1 33 0,0 3 13 15,3-2-11-15,0 2 11 0,1-2 40 0,2 2 15 16,3 0 2-16,0 1 1 0,3-1 7 0,-3 0 2 16,6 0 0-16,0 0 0 0,-2-2-43 0,5 2-8 15,3-2-1-15,-3-1-1 0,6 1-14 0,-3 2 0 16,3-2 0-16,3-1 0 0,3-2 0 0,0 3-8 0,0 2 8 16,6-2-13-16,0 2-1 0,3 0 0 0,2 0 0 15,4 1 0 1,3 2-22-16,3-6-5 0,3 1-1 0,3-3 0 15,-1 0-129-15,4-6-25 0</inkml:trace>
  <inkml:trace contextRef="#ctx0" brushRef="#br0" timeOffset="69886.0842">12721 11131 2491 0,'0'11'110'0,"0"-11"23"0,-3 8-106 15,3-3-27-15,0-5 0 0,0 0 0 0,3 5 27 0,6-2 0 16,-3-3 0-16,5-3 0 16,7-2-62-16,3-3-12 0,0-3-2 0,3 1-1 0,3-3 21 0,-1-1 4 15,4 1 1-15,-3 2 0 0,0-2 14 0,3 0 10 16,-7 0-12-16,4 2 12 0,0 3 18 0,-6-2 10 15,0-1 3-15,-4-2 0 0,1 2 11 0,0 1 2 16,-3-6 1-16,0 3 0 0,-3-6-5 0,0-2 0 16,-3 2-1-16,-3-2 0 0,0 3-31 0,-3-1-8 15,-3 3 0-15,0 3 0 16,-3 0-22-16,0 0-9 0,-3 5-1 0,-3 0-1 0,-3 0 21 0,0 5 12 0,3 3-12 0,-3 3 12 16,0 2 0-16,-3 0 0 0,0 3 0 15,-2 6 0-15,-4 4 16 0,3 3 0 0,-3 6 0 0,0-1 0 16,0 6 3-16,3-3 1 0,-2 0 0 0,5 3 0 15,0-6-20-15,3 3 0 0,3-2 0 0,0-1 0 16,6 1 0-16,-3-1-16 0,6-5 4 0,0 3 0 16,3-3-7-16,3-2-1 0,0-3 0 0,3-3 0 31,3-2-35-31,0-3-7 0,0-3-2 0,6-3 0 16,2-4-179-16,1-6-36 0,24-11-7 0,-9-2-2 0</inkml:trace>
  <inkml:trace contextRef="#ctx0" brushRef="#br0" timeOffset="70390.734">13658 10795 2826 0,'-9'32'62'0,"6"-19"13"0,0 3 2 0,0 2 3 0,-2 4-64 0,-1 1-16 15,3 4 0-15,-3-1 0 0,0 1 0 0,0-3 0 16,3-3 0-16,0 0 0 15,0-5-60-15,3 0-14 0,0-3-3 0,0-3-1 16,0 1-9-16,3-3-1 0,0 0-1 0,-3-8 0 0,6 3 55 0,3-1 11 16,0 3 3-16,-1-5 0 0,4-2 54 0,0-3 11 15,0-1 3-15,3-2 0 0,-3-2 7 0,0-1 1 16,0-5 1-16,6-2 0 0,-3-3-4 0,2-3-1 16,1-5 0-16,0 2 0 0,3 1-41 0,-3-3-11 0,3 5 0 15,-3 3 0 1,2 5-30-16,-2 5-8 0,6 1-2 0,-3 7 0 0,0 3 31 0,0 5 9 0,-1 6 0 0,-2 5 0 15,0 5 0-15,0 5 0 0,-3 6 0 0,0 3 0 16,-6 4 0-16,0 4-13 0,-6 2 4 0,-3 2 1 16,0 6-2-16,0-3 0 0,-6 1 0 0,0-4 0 15,3 1 10-15,-6-3-10 0,-3-5 10 0,-3-1-10 16,3-4 19-16,0-4 4 0,-3-4 1 0,0-3 0 16,0-3 2-16,-2-3 1 0,2-4 0 0,0-1 0 15,-3-3 12-15,0-2 3 0,0-2 0 0,0-6 0 16,1 0-16-16,2 0-4 0,0-6 0 0,3 1 0 15,-3-3 0-15,3 0 0 0,0 0 0 0,3 0 0 16,3-2 0-16,0-4 0 0,3 1 0 0,3-3 0 16,3-2-12-16,3-3 0 0,6-3 0 0,0 0-10 15,6-5-8-15,6-3-2 0,3-2 0 0,5-1 0 16,1-4-166-16,0-1-34 0,38-42-6 16,-11 18-773-16</inkml:trace>
  <inkml:trace contextRef="#ctx0" brushRef="#br0" timeOffset="70678.9659">14783 10533 2804 0,'27'24'124'0,"-12"-11"26"0,3 3-120 0,6 8-30 0,3 2 0 0,5 9 0 16,4 2 38-16,0 8 2 0,2 8 0 0,-5 0 0 31,3 5-59-31,-3 0-11 0,-4 5-2 0,-2 6-1 0,-3 11 51 0,-6-1 10 0,0 3 3 0,-9 5 0 16,-6 3 0-16,-6 3 0 0,-6-3 0 0,-6-6 0 16,-6-1 9-16,-6-7 3 0,-11 1 0 0,-4-6 0 15,-12-2-43-15,-2-13 0 0,-10-6-11 0,-5-10-935 16,-7-9-187-16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39:08.8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2502 1767 1958 0,'0'0'87'0,"0"0"17"16,0 0-83-16,0 0-21 0,0-5 0 0,0 5 0 16,0 0 32-16,0 0 3 0,0 0 0 0,0 0 0 15,0 0 5-15,0 0 2 0,0 0 0 0,0 0 0 0,3 8-15 16,0 8-3-16,0-3-1 0,-3 8 0 0,-3 11-15 16,3 2-8-16,-3 9 10 0,3 4-10 0,-6-2 0 0,3 8 0 15,3 6 0-15,-6-1 0 0,6 8 0 0,0-5 8 16,0 2-8-16,0-5 0 15,0 1 0-15,6-6 11 0,-6 5-11 0,0-5 10 0,3-3 0 0,0 3 0 16,-3 0 0-16,0-6 0 0,-3 4-1 0,0-1 0 16,-3-2 0-16,0-1 0 0,-3 4-9 0,3-7 10 15,-5 1-10-15,-1-5 10 0,0-3-10 16,0-5-11-16,-3-8 3 0,3-6 0 16,0 1-36-16,0-9-8 0,0-2 0 0,-3-8-632 15,4 0-127-15</inkml:trace>
  <inkml:trace contextRef="#ctx0" brushRef="#br0" timeOffset="418.8792">1797 2109 1382 0,'-9'-3'123'0,"3"3"-99"0,0 0-24 0,0 0 0 0,3 0 25 0,3 0 0 15,0 0 0-15,0 0 0 0,0 0 1 0,0 0 0 16,-6-5 0-16,6 5 0 0,6-5-26 0,-3-3 0 16,3 0-9-16,6-3 9 0,-3 3-8 0,6-5 8 15,-3 0 0-15,5-1 0 0,10 4-15 0,-6-1 4 16,0 6 1-16,3-8 0 0,2 0 10 0,4-1 11 16,0-2-3-16,6 1 0 0,2 1 31 0,4-4 5 15,0-1 2-15,2 3 0 0,1-2 15 0,3 5 3 16,-10-1 1-16,7 1 0 0,3 0-13 0,-7 0-2 0,4 7-1 15,-3-2 0-15,2 8-5 0,-8 0-2 0,0 0 0 0,-4 3 0 16,1-3-42-16,0 5-9 0,0-2-2 0,-10 2 0 31,4 1-74-31,-3-6-15 0,3 5-4 0,-12-5-777 0</inkml:trace>
  <inkml:trace contextRef="#ctx0" brushRef="#br0" timeOffset="954.4473">2035 3405 345 0,'0'0'15'0,"0"0"4"0,-3 5-19 0,3-5 0 0,0 0 0 0,0 0 0 16,0 0 284-16,9 8 54 0,-3-5 10 0,3 0 3 15,0-3-222-15,0 2-44 0,-1-2-9 0,4 3-1 16,6-3-8-16,-3 3-2 0,3-1 0 0,3-2 0 16,6 3-14-16,2-3-3 0,1 3-1 0,3-3 0 15,6 0-14-15,-4 0-2 0,1-3-1 0,3 0 0 16,2-2-14-16,1-6-2 0,-3 1-1 0,2-3 0 16,-2-1-131-16,0-4-26 0,5-1-6 0</inkml:trace>
  <inkml:trace contextRef="#ctx0" brushRef="#br0" timeOffset="1518.9407">3336 2601 2286 0,'0'0'50'0,"0"0"10"0,0 0 3 0,0 0 1 0,9-5-51 0,2-1-13 0,4-2 0 0,3 0 0 16,0-2 25-16,3-3 3 0,6-9 0 0,-1 4 0 15,1-9 1-15,0 1 1 0,3-11 0 0,6 3 0 16,-7 2-19-16,1-5-11 0,0 2 12 0,0-4-12 31,-1-6-16-31,-5 5-9 0,0-10-3 0,0 2 0 16,3-5 1-16,-7-2 0 0,-2 2 0 0,-3 0 0 0,0 5 1 15,-6 3 0-15,3-5 0 0,-6 5 0 0,0 3 26 0,-6 5 0 0,0-3 9 0,0 5-9 16,-6 4 0-16,3 4 0 0,-3 1 0 0,3 2 0 16,-3 3 9-16,3 2 8 0,-6 3 2 0,3 6 0 15,0 2 6-15,0-3 2 0,0 3 0 0,-3 3 0 0,3 2-2 0,0 3 0 16,-3 3 0-16,4 2 0 0,-4 9-33 0,0-1-8 15,-3 5 0-15,3 9-1 0,-3 5 17 0,3 7-8 16,0 1 8-16,0 5 0 0,0 3 0 0,0 2 0 16,3 3 0-16,0 5 9 0,0 0 11 0,0 8 3 15,1 6 0-15,5-1 0 0,0-5-6 0,0 8-1 16,0 8 0-16,0-2 0 0,2 2 15 0,1 0 2 16,3 3 1-16,-3 4 0 0,3 1-6 0,-3 3-2 15,0-8 0-15,0-1 0 0,-3-7-26 0,-3-3 0 16,-3-2 0-16,-3-14 0 15,-5-3-28-15,-4 1-4 0,-9-6 0 0,3-5-1 16,-6 0-156-16,-2-8-31 0,-4-5-7 0</inkml:trace>
  <inkml:trace contextRef="#ctx0" brushRef="#br0" timeOffset="1720.4019">3330 2720 2574 0,'0'0'114'0,"6"0"23"0,6 3-109 0,2-1-28 0,10-2 0 0,3 3 0 15,9 2 16-15,2-5-1 0,7 0-1 0,0-5 0 16,-4 2 16-16,7-2 3 0,-6 0 1 0,-1-3 0 16,4 0-105-1,0-3-21-15,2 3-4 0,7-2-659 0,5-4-132 0</inkml:trace>
  <inkml:trace contextRef="#ctx0" brushRef="#br0" timeOffset="2818.4625">6273 2503 806 0,'0'0'36'0,"0"0"7"0,0 0-35 0,6 0-8 0,0 0 0 0,6-3 0 15,-3 1 240-15,6 2 45 0,0-8 10 0,6 2 1 16,3-1-179-16,-1-4-36 0,4-2-7 0,0-11-2 16,0 0-29-16,3 0-7 0,2-10 0 0,7 2-1 15,-3 0-14-15,2-2-2 0,1 2-1 0,0-5 0 16,-6 3-18-16,2-3 8 0,-8-3-8 0,3-2 0 15,-3-3 12-15,-4 0-12 0,-2 0 12 0,0-3-12 0,-3 3 11 16,0 0-11-16,-3-8 10 0,3 0-10 16,-4-2 0-16,-2 2 0 0,-3 0 0 0,0 5 0 0,3 3-23 15,-6 6-1-15,-6 2 0 0,0 10 0 0,0-5 9 0,-3 11 2 16,0 3 0-16,-6-1 0 0,0 11 13 0,0 0 0 16,0-2 0-16,-3 7-9 0,1 3 9 0,-1-5 0 15,0 5-9-15,0 5 9 0,0-5 0 0,0 8 15 16,0-3-3-16,0 3 0 0,3 0-12 0,-3 5 0 15,3 1-12-15,1 2 12 0,-1-1 9 0,-3 9 9 16,3-3 2-16,0 11 0 0,0-3-3 0,3 14 0 16,0 2 0-16,-3 7 0 0,0 1 3 0,3 8 1 15,0 8 0-15,3 0 0 0,-6 13-5 0,3 3 0 0,3 7-1 0,-3 3 0 16,3 3-4-16,-2 0-1 0,-1 0 0 0,-6-3 0 16,0 3-10-16,0-3 12 0,0-7-12 0,-3-4 12 15,0-2-12-15,3-2 0 0,0-3 9 0,0-6-9 16,4-2 0-16,-1-6 8 0,3-2-8 0,-3-5 0 15,3-3 10-15,0-3-2 0,0 3-8 0,0-8 12 16,3-3 24-16,-3-7 4 0,3-9 0 0,0-2 1 16,0-3-20-16,-3-5-4 0,6-8-1 0,-6-3 0 15,0 3-6-15,0-13-2 0,-3-3 0 0,0-5 0 16,-3-6 20-16,1-7 3 0,-4-9 1 0,0-2 0 31,3-5-49-31,-3-3-10 0,3-11-1 0,3-2-1 0,3-8 11 0,0 0 2 0,6-8 1 0,3 2 0 16,3 1-13-16,6-1-4 0,3 1 0 0,3 5 0 15,0 8 4-15,6 5 0 0,-1 2 0 0,1 6 0 0,3 8 18 0,3 0 10 16,5 6-10-16,1-6 10 0,3 2 0 0,3 3 0 16,-1 6 0-16,4-8 10 0,-3 4 2 0,2 4 0 15,7 5 0-15,-7 0 0 0,-8 2-12 0,6 6 0 16,-1 2 0-16,-2 3 8 0,-6 3-8 0,-6 2 0 16,-3 3 9-16,-1 8-9 0,1-2 0 0,-6 7-13 15,-9 5 1-15,0 6 1 0,0 5 11 0,-3 3 0 16,-12 5 0-16,-3 0 0 0,-3 3 0 0,-3 5 0 15,-3-8 0-15,-3 3 0 0,-8-3 0 0,5 0-8 16,0 0 0-16,0-3 0 0,-6-2-4 0,4 0 0 16,2-9 0-16,-6-1 0 0,0-1-2 0,-2-8-1 0,-4 0 0 15,3-2 0 1,0-6-33-16,-2 0-8 0,-1-2 0 0,0-3-1 0,3-5 57 0,4-1 0 0,8 1 12 0,0-3-1 16,3 0 41-16,9 3 8 0,-3-6 1 0,6 3 1 15,3 3-2-15,0 2 0 0,3 3 0 16,6-7 0-16,6 4-28 0,3 6-7 0,6 4-1 0,0 7 0 15,6-1 11-15,-1 3 1 0,4 5 1 0,3 5 0 16,3 4-29-16,-4 4-8 0,4 0 0 0,3 6 0 16,5 0 0-16,1 5 0 0,0-3 0 0,-1 3 8 15,-2-3-8-15,3 1 0 0,-1-6 0 0,-2-6 0 32,-9 1-116-32,-4-3-24 0,7-10-4 0</inkml:trace>
  <inkml:trace contextRef="#ctx0" brushRef="#br0" timeOffset="3750.9672">9128 2458 2325 0,'0'0'51'0,"9"0"10"0,3-3 3 0,6 1 2 16,3-4-53-16,-1 4-13 0,10-4 0 0,-3 1 0 0,6 0 39 0,-1 2 5 16,1-10 0-16,6 5 1 0,-3-5-23 15,2 2-5-15,1 3-1 0,3 3 0 0,-4-8-16 0,4 2 10 16,0 9-10-16,2-6 8 0,1 2-22 0,-3-2-5 16,2 6-1-16,-5-1 0 15,0 3-20-15,-4 0-4 0,-2 0 0 0,-3 0-1 16,-6-5-38-16,-3 5-7 0,-1 0-2 0,-5 0-541 15,-3 0-109-15</inkml:trace>
  <inkml:trace contextRef="#ctx0" brushRef="#br0" timeOffset="3986.3389">9027 2881 2304 0,'9'-8'102'0,"-6"8"21"0,6 0-99 0,6 3-24 0,5 2 0 0,7-2 0 16,6 2 76-16,9-5 11 0,2-5 1 0,4 2 1 16,5-5-42-16,4-2-9 0,-3 5-2 0,5-6 0 15,1-2-36-15,-1-1-8 0,1 1-2 0,2 0 0 16,1 0-198-16,2-3-39 15</inkml:trace>
  <inkml:trace contextRef="#ctx0" brushRef="#br0" timeOffset="4340.3932">10997 1580 2152 0,'0'0'48'0,"9"-3"9"0,0 3 3 0,0 3 0 0,6 2-48 0,0 3-12 0,6 2 0 0,0 9 0 15,-1 2 60-15,7-2 11 0,-3 7 1 0,6 3 1 16,-1 8-7-16,-2 8-2 0,3 11 0 0,-3 5 0 16,3 5-20-16,-7 0-5 0,-2 8-1 0,-3 8 0 15,0 5-26-15,-6 3-4 0,3-5-8 0,-3 0 11 16,-3-1-11-16,0 1 0 0,2-8 0 0,-5-6 0 31,3-5-144-31,-3-5-32 0,-3-8-5 0</inkml:trace>
  <inkml:trace contextRef="#ctx0" brushRef="#br0" timeOffset="4601.693">13036 2551 2977 0,'9'13'65'0,"-3"3"14"0,0 15 2 0,-3 9 3 0,-6 8-67 0,-3 13-17 16,-6 10 0-16,-3 0 0 0,-8 1 24 0,-4 5 2 16,-6-3 0-16,-12 0 0 0,-5-5-26 0,-7-3 0 0,-5-3 0 0,-7-5 0 31,-5-2-178-31,-10-3-38 0</inkml:trace>
  <inkml:trace contextRef="#ctx0" brushRef="#br0" timeOffset="10007.2369">15918 1611 1450 0,'0'0'32'0,"0"0"6"0,0 0 2 0,0 0 1 0,-6 0-33 0,6 0-8 0,0 0 0 0,0 0 0 16,-3-5 28-16,-3 2 3 0,-3 3 1 0,0-5 0 15,-6 5-20-15,0 0-3 0,-6 0-1 0,-3 0 0 16,-2 5-8-16,-1-2-11 0,-3 2 3 0,0 3 0 15,1 3 8-15,-4-3 0 0,0 2 0 0,-3 1 0 16,-2 5 0-16,2-3 0 0,0-5 0 0,3 5 0 16,1 0 0-16,5 6 0 0,3-6 8 0,0 0-8 15,3 1 9-15,7-1-9 0,-4 5 12 0,9-4-12 0,0-6 8 0,3 2-8 16,0 1 0-16,6 2 0 0,3 3 0 0,3 0 0 16,6-6 0-16,3 4 0 0,0-1 0 0,8-8 0 15,4 3 0-15,3 5 0 0,0 0 0 0,5-5 0 16,-2 6 0-16,3-4 0 0,-6 3 24 0,-1 1-1 15,-2-6-1-15,0 5 0 0,-3 0 11 0,0-2 3 16,-4 5 0-16,-2-3 0 0,0-3-1 0,-3 4 0 16,0-1 0-16,-3 3 0 0,-3-3-3 0,-3 3-1 15,0-3 0-15,-6 3 0 0,0 0-1 0,0 0 0 16,-3-3 0-16,-3 0 0 0,-3 3-3 0,3-5-1 16,-6-1 0-16,0 3 0 0,-3 1-26 0,-3-1-16 0,-3 0 3 15,1-8 0 1,-7 3-24-16,-6 0-5 0,-3 3-1 0,-2-9 0 15,-1 4-141-15,0-1-29 0,1 0-6 0,2 3-1 0</inkml:trace>
  <inkml:trace contextRef="#ctx0" brushRef="#br0" timeOffset="10740.2739">16343 1625 1094 0,'21'0'97'15,"-12"-3"-77"-15,0 0-20 0,3 1 0 0,-3 4 170 0,0-2 30 16,3 0 7-16,-4 0 1 0,1 3-171 0,0 0-37 15,0 2 0-15,-3-5 0 0,-6 0 0 0,6 5 0 16,-3 3 0-16,3-3 8 0,-3 6-26 0,0 5-6 16,0-3 0-16,0 8-1 0,0-2 3 0,0 7 1 15,0 1 0-15,0 4 0 0,0-1 29 0,0 7 5 16,-3-6 2-16,3 4 0 0,-3-4 17 0,0 1 3 16,3-3 1-16,-6-2 0 0,-3-3-3 0,3-6 0 15,-3-2 0-15,3-3 0 0,-3 0-12 0,3-2-2 0,0-3-1 0,-3-3 0 16,3 3 1-16,3-8 0 0,0 0 0 0,0 0 0 15,0 0 15-15,0 0 3 0,0-8 1 0,0 0 0 16,0 3 3-16,3-8 1 0,3 0 0 0,0-9 0 16,0-1-9-16,3-1-1 0,3-5-1 0,3 2 0 15,0-12-12-15,-1 7-3 0,4-8 0 0,3 8 0 16,3-5-16-16,0 8 0 0,0-3 8 0,2-2-8 16,10 10 0-16,-3-2 0 0,-6 5 8 0,-4 2-8 15,4 6 8-15,0 2-8 0,-3 9 9 0,-3-4-9 16,-3 12 9-16,-4-4-9 0,1 9 8 0,0 2-8 15,-3 0 0-15,0 6 0 0,0 2 0 0,0 3 0 16,-3 2-10-16,-3 9 10 0,-3-4-13 0,3 4 5 16,0 2-4-16,-6 3-1 0,0-9 0 0,-3 4 0 15,6-4-11-15,-3-4-3 16,0-1 0-16,-3-7 0 0,0-1 1 0,0 4 0 16,3-15 0-16,-3 4 0 0,-3-3 26 0,0-3-10 0,6-5 10 0,0 0 0 0,0 0 0 0,0 0 11 15,0-5 0-15,0-3 0 0,0-3 27 0,3-2 6 16,-3-3 0-16,6-2 1 0,3-6-18 0,0-2-4 15,-1-4-1-15,7-1 0 0,0-1 6 0,3-5 2 16,0 8 0-16,-3-3 0 0,3 0-30 0,3 6 0 16,2 5 0-16,-5 2 0 0,-9 1 0 0,6 10 0 15,3-3 0-15,-6 9 0 0,-3-4 0 0,0 6 0 16,3 0 0-16,-4 6 0 0,4 1-12 0,-3 7 12 16,-6 4-12-16,3-5 12 0,3 9 0 0,-3 1 9 15,-6-4 1-15,0 7 0 16,3 1-101-16,-3 2-20 0,0 0-4 0,-3-2-621 0,-6 2-124 15</inkml:trace>
  <inkml:trace contextRef="#ctx0" brushRef="#br0" timeOffset="11306.7591">18227 1950 2131 0,'3'0'189'0,"0"-5"-151"15,3-3-30-15,-3 2-8 0,3 4 26 0,-3-3 4 16,3-1 1-16,-3 1 0 0,-3-3-31 0,3 0 8 15,-3-5-8-15,0 2 0 0,-3-2-10 0,3 5-5 16,-3-10-1-16,-3 4 0 16,0 1-40-16,-3 5-8 0,0-5-1 0,-3 8-1 15,4-9-12-15,-4 9-2 0,-3 0-1 0,3 2 0 0,0-2 45 0,-3 5 10 16,3 0 2-16,3 0 0 0,0 5 32 0,-3-5 6 16,3 3 2-16,0 2 0 0,-2 3 40 0,2 3 9 15,0-6 2-15,0 8 0 0,0 3-19 0,-3 8-4 0,0-3-1 0,3 3 0 16,-3 2-25-16,3-5-5 0,0 3-1 15,0-3 0-15,6-2-12 0,-2-1 0 0,-1 4 0 0,0-9 0 32,3 0-24-32,3-5-4 0,-3 3 0 0,3-3-1 15,0-8-7-15,0 0-2 0,6 0 0 0,0 0 0 0,2 0 27 0,4-6 11 0,3 4-8 0,6-9 8 16,-3-2 22-16,3 5 10 0,6-5 1 0,-1-6 1 16,1 3 24-16,0 0 5 0,3-2 1 0,-3 2 0 15,-4-5-2-15,-2 2 0 0,0 1 0 0,0 5 0 16,-3-9-11-16,-3 9-3 0,-4 3 0 0,1 2 0 15,-3 2-28-15,-3 4-7 0,0 2-1 0,-6 0 0 16,9 8-12-16,-6-3 0 0,-3 8 8 0,0 3-8 16,0 8-15-16,-3-3-5 0,0 0-2 0,-3 6 0 15,0 2-162-15,3-8-33 16,0 3-7-16</inkml:trace>
  <inkml:trace contextRef="#ctx0" brushRef="#br0" timeOffset="11613.9453">18692 1299 2041 0,'18'-16'90'0,"-10"11"19"0,1 0-87 0,0 2-22 0,3-2 0 0,0 5 0 15,-3 0 29-15,3 5 2 0,-3-5 0 0,3 13 0 16,0 0 12-16,-6 3 2 0,3 8 1 0,-3 5 0 16,0 14-32-16,-4-4-6 0,1 6-8 0,-6 8 11 15,1-5-11-15,-1 2 0 0,-3 3 0 0,0-3 0 16,0 11-10-16,3-11-1 0,0 3 0 0,3-5 0 31,-3-6-44-31,3-2-9 0,0-6-1 0,3-2-1 16,-3-5-55-16,3-6-11 0,0-3-3 0,0-5-645 0</inkml:trace>
  <inkml:trace contextRef="#ctx0" brushRef="#br0" timeOffset="11876.2356">19108 1233 979 0,'0'0'87'0,"0"0"-70"16,9-5-17-16,0 5 0 0,0 5 222 0,0-5 41 16,3 8 8-16,-3 2 1 0,3 4-188 0,0 4-37 15,0 3-8-15,0-2-2 0,-3 10 2 0,-1 0 0 16,4 11 0-16,-6 0 0 0,0 4-17 0,-3 1-3 16,3 3-1-16,-3 2 0 0,0-2-18 0,-3 2 0 15,-3 3 0-15,3 0 0 16,-3 0-39-16,-3-8-11 0,-3 0-2 0,0-5-598 15,0-9-119-15</inkml:trace>
  <inkml:trace contextRef="#ctx0" brushRef="#br0" timeOffset="12243.254">19793 1990 2448 0,'9'-6'54'15,"3"4"11"-15,0 2 3 0,3 0 0 0,5-11-55 0,1 9-13 0,6-4 0 0,-3 1 0 16,3-8 21-16,-1 5 2 0,1-11 0 0,0 6 0 0,-6-8-9 0,3 2-2 16,0-4 0-16,-1-1 0 15,-5 0-38-15,0-3-8 0,-3 1-2 0,0-6 0 16,-3 0-31-16,-3 1-6 0,-3 2-2 0,-3-3 0 15,0 0 31-15,0 6 7 0,-6-1 1 0,3 9 0 0,-3 4 36 0,3 7 15 16,0-7-1-16,-3 9 0 0,0 5 30 0,3 0 5 16,-6 5 2-16,0 9 0 0,0-1-12 0,-3 5-3 15,-3 3 0-15,3-2 0 0,-6 7-8 0,3 1-3 16,-3-1 0-16,0 6 0 0,-2-5-17 0,-1 4-8 16,0 4 0-16,0-1 8 0,3-2-8 0,0 5 0 15,3-5 0-15,3 7 8 16,3-7-39-16,1 2-8 0,-1-2-1 0,3-3-1 15,0-5-151-15,6-3-29 0,3 3-7 0</inkml:trace>
  <inkml:trace contextRef="#ctx0" brushRef="#br0" timeOffset="12559.4087">20897 1519 518 0,'18'-19'23'0,"-9"11"5"0,0-5-28 0,3 2 0 0,-3 4 0 0,-3-4 0 16,0 3 393-16,0 3 74 0,-3 2 14 0,-3-2 3 16,3-1-360-16,-3 6-72 0,0 0-14 0,0 0-3 15,0 0-35-15,0 0 0 0,0 0 0 0,-3 11 0 16,-3 2 0-16,0 3 0 0,3 3 0 0,-3 4 0 16,3-4 0-16,-3 5 0 0,3 5 0 0,-3-3-9 15,3 1 9-15,-6 2-12 0,3 0 12 0,-3 0-12 16,3-2 12-16,-3 2 0 0,-3-3 0 0,1 3 0 0,2 0 0 0,-6 0 0 15,3 1 0-15,0 4-8 0,3-8 8 0,0-4 0 16,0 1 0-16,6-7 0 0,-6 0 0 0,3-5 9 16,0-1-9-16,3-4 0 0,-6-4 0 0,3 4 0 15,-5-6 0-15,-1-6-12 16,-6 4-165-16,-3-4-33 0</inkml:trace>
  <inkml:trace contextRef="#ctx0" brushRef="#br0" timeOffset="12874.5654">21272 1199 1324 0,'33'-6'118'0,"-15"-2"-94"0,3 8-24 0,3-5 0 16,-1 0 278-16,4 5 51 0,3 5 11 0,-3-5 1 15,3 5-256-15,-4 3-51 0,-2-8-10 0,0 6-3 16,0-6-10-16,0 0-3 0,-1-6 0 0,4 6 0 16,3 0-8-16,-3 0-12 0,3 0 2 0,-1 0 1 15,1-5-110-15,0 2-21 0,-3 3-5 0,-1-5-1 16,-2 0-36-16,-3 2-7 0,3-2-2 0,-3-3-553 15</inkml:trace>
  <inkml:trace contextRef="#ctx0" brushRef="#br0" timeOffset="13231.6113">21778 632 2181 0,'0'0'96'0,"0"0"21"0,0 0-93 0,6 14-24 0,0-1 0 0,-3 5 0 15,0 4 24-15,-3 9 1 0,0-4 0 0,0 4 0 16,-6 1 10-16,0 3 1 0,-3 10 1 0,3-6 0 15,-2 12-11-15,-1-4-2 0,0 3-1 0,0-2 0 16,0 10-23-16,6-7 0 0,0 4 0 0,3 1 0 16,0-1 0-16,0 1 0 0,3-1 0 0,-3 1 0 15,3-8 0-15,-3 2 0 0,0-8 0 0,0 3 0 16,0 5 0-16,0-10 0 0,-3 0 0 0,3-6 0 16,-6 3-23-16,3-5-9 0,-3-3-1 15,0 0-1-15,-3-2-134 0,0-9-28 0,-9 17-4 16,6-17-2-16</inkml:trace>
  <inkml:trace contextRef="#ctx0" brushRef="#br0" timeOffset="13437.063">22674 2093 3052 0,'24'0'136'0,"-12"0"27"0,0 3-131 0,0 2-32 15,-6 0 0-15,0 3 0 16,-3 3-113-16,6-3-30 0,-6 5-5 0,-15-8-1059 0</inkml:trace>
  <inkml:trace contextRef="#ctx0" brushRef="#br0" timeOffset="15358.9203">2871 6220 1796 0,'6'-8'80'0,"-6"8"16"0,0 0-77 0,0 0-19 15,3-5 0-15,3 2 0 0,-3 1 52 0,3-1 6 16,0-2 2-16,0 5 0 0,-6 0 1 0,0 0 1 15,0 0 0-15,6 0 0 0,-6 0-26 0,9 8-6 16,-3 5-1-16,0 8 0 0,-3 6-17 0,-3 10-4 16,0 8-8-16,0 8 12 0,-6 5-3 0,0 8-1 15,3 5 0-15,-6 4 0 0,3 4-8 0,0-2 0 16,-3-3 0-16,3-3 0 0,-3 1 0 0,3-9-9 0,-9-2 0 16,3-6 0-1,-2-4-42-15,-1-6-8 0,-3-3-1 0,-3 0-1 16,0-7-21-16,0-1-4 0,1-2-1 0,-4-8-780 0</inkml:trace>
  <inkml:trace contextRef="#ctx0" brushRef="#br0" timeOffset="15739.9063">2380 6271 1728 0,'0'0'153'0,"0"-8"-122"16,0 0-31-16,0-3 0 0,0 1 20 0,0 2-1 15,3-3-1-15,3 3 0 0,0 3 2 0,3-3 1 16,3 3 0-16,3-3 0 0,0-3-21 0,-1 3 0 16,7-5-12-16,0 0 4 0,9 2-5 0,0-2-1 15,5-3 0-15,-5 3 0 16,12 0-16-16,-6-3-3 0,5 2-1 0,1-1 0 0,0-1 34 0,-1 0 16 16,4 3-2-16,0-1 0 0,-7 6-14 0,1 0-8 15,-3 3 8-15,-1 3-13 16,-2 2-115-16,-6 2-22 0,18 6-5 0,-16 0-1 0</inkml:trace>
  <inkml:trace contextRef="#ctx0" brushRef="#br0" timeOffset="16141.8321">2699 7289 1497 0,'0'0'133'0,"0"0"-106"16,6 6-27-16,0-4 0 0,2 4 126 0,1-1 20 15,3 0 4-15,-3 0 1 0,6 1-75 0,-3-1-16 0,0 0-2 16,3-2-1-16,3 2-42 0,0-5-15 0,2 3 9 0,1-6-9 31,0 3-40-31,3-5-12 0,3 0-4 0,-1-3-892 0</inkml:trace>
  <inkml:trace contextRef="#ctx0" brushRef="#br0" timeOffset="16693.3511">3657 6242 2098 0,'0'0'93'0,"0"0"19"0,0 0-89 0,9 0-23 16,3-6 0-16,3 1 0 0,3-3 35 0,2-3 2 15,1-2 1-15,6-3 0 0,-3 0-29 0,0-5-9 16,0-5 0-16,-1-1 0 0,1-2-12 0,-3 0-10 16,0-5-2-16,0 2 0 15,0-2-32-15,-7 2-8 0,-2 3 0 0,-3-3-1 16,-3 3 21-16,0 2 5 0,-3 4 1 0,0-1 0 0,0 0 22 0,-3 3 5 0,-3-3 1 0,0 3 0 15,-3 0 23-15,0 5 5 0,0 3 1 0,0-1 0 16,0 4-7-16,-3 2 0 0,0 3-1 0,1 2 0 16,-1 3-11-16,0 3 0 0,0 2 0 0,3 0-11 15,-3 3 11-15,0 0 0 0,3 3 0 0,0 4-8 16,0 4 16-16,3 5 4 0,-3 0 1 0,3 2 0 16,-3 6 20-16,0 2 4 0,3 3 1 0,-3 6 0 15,-3 4-8-15,3 3-2 0,1-2 0 0,-1 8 0 16,0 7 3-16,3 3 0 0,-3 11 0 0,3 5 0 15,3 0 13-15,-6 5 4 0,3 6 0 0,0 0 0 16,-3-1-18-16,3-2-3 0,-3-8-1 0,-3 0 0 16,0 0-26-16,-3-8 0 0,0-8 0 0,-6-7 0 15,1-6-26-15,-7-6-10 0,0-4-3 0,-3-4 0 16,-3-2-145-16,-2-8-28 0</inkml:trace>
  <inkml:trace contextRef="#ctx0" brushRef="#br0" timeOffset="16970.6122">3627 6847 2350 0,'24'0'104'0,"-18"0"22"0,6 3-101 0,3 0-25 0,6-1 0 0,3 1 0 16,2 0 36-16,4-3 1 0,3-6 1 0,0 1 0 31,-1-6-178-31,1 1-35 0,24-17-7 0,-10 4-2 0</inkml:trace>
  <inkml:trace contextRef="#ctx0" brushRef="#br0" timeOffset="18628.1779">6747 6265 2023 0,'0'0'89'0,"0"0"19"0,0 0-86 0,0 0-22 16,0 0 0-16,0 0 0 0,0 0 31 0,0 0 1 16,0 0 1-16,6 3 0 0,3 2-33 0,0-7-9 15,2-4-1-15,4 1 0 0,0-3-3 0,6-2-1 16,3-4 0-16,0 1 0 0,0-5 1 0,2-1 0 15,4-2 0-15,-6 0 0 0,0 2 13 0,-3-5 12 0,2-2-3 0,1-1 0 16,-6-2 19-16,3-2 3 16,-3-6 1-16,3 2 0 0,2-2 14 0,-5-3 3 0,-3 1 1 0,0-1 0 15,6 0-22-15,-9 1-4 0,-6-4 0 16,-3 4-1-16,3-1-23 0,-3 3 8 0,3-3-8 0,-6 3 0 16,-9-2 0-16,6-1 0 0,6 0 0 0,-6 0 0 15,-9 3-12-15,6-2 2 0,0 2 1 0,6 5 0 16,-3 0-3-16,0 6-1 0,0 5 0 0,0 2 0 15,9 8 2-15,-9 1 1 0,-3 2 0 0,3 3 0 16,3 5 10-16,0 0 0 0,-6 8-9 0,-3 7 9 16,0 4 0-16,3 7 0 0,-3 9 0 0,0 7 0 15,-9 8 0-15,7 9 0 0,2 9 11 0,0 9-11 16,-6 5 10-16,3 3-10 0,6 2 10 0,0 0-10 16,-3 6 15-16,3-3-3 0,0 0-1 0,3 0 0 15,-3-3 8-15,3 1 1 0,-6-1 1 0,0-5 0 0,0-3-11 16,-2 1-2-16,-1-1-8 0,0-2 12 0,-3-6 0 0,3-2 0 15,0-6 0-15,-3-4 0 0,0-6-12 0,0-3 0 16,1-5 0-16,-1-5 0 0,0-6 0 0,0-5 0 16,0-8 8-16,3-2-8 0,0-6 8 0,3-5 0 15,-3-3-8-15,0-7 12 0,1-6-2 0,2-6-1 16,0-7 0-16,0-5 0 0,-3-9 10 0,6-4 1 16,0-4 1-16,3-7 0 0,6-8-3 0,3-3-1 15,3-5 0-15,3 2 0 0,6-2-25 0,2 0-6 16,10 5-1-16,0-2 0 0,0 5 1 0,2 2 0 15,4 6 0-15,3 7 0 0,6 6 6 0,-1 3 8 16,-2 5-13-16,2 2 5 0,7 6 8 0,-6 5 0 0,-4 0 0 16,-2 6 0-16,0 2 0 0,-6 3 0 0,-1-1-8 0,-2 4 8 15,-6 2-12-15,0 2 4 16,5-2 0-16,-11 3 0 0,-6 2-13 0,-3 3-3 16,3 3 0-16,-6 2 0 15,-3 0-3-15,-3 3-1 0,-6 3 0 0,-3 2 0 0,-3 3 12 0,-6-1 1 0,-5 1 1 0,-4 0 0 16,6 0 14-16,0-3 0 0,-9 0 0 0,3-2-9 15,1-1 17-15,5 1 4 0,0-3 1 0,-6 2 0 16,-3 3 3-16,1 0 1 0,8 1 0 0,-3-1 0 16,-6 3-9-16,6-1-8 0,4 4 9 0,-1-3-9 15,3 2 19-15,3-2-3 0,6 0 0 0,3-3 0 16,3-3-5-16,3-2-2 0,3 3 0 0,6-1 0 16,3-2-9-16,3 0 0 0,3 0 0 0,0-3 0 15,2 0 0-15,7-2-14 0,0-3 3 0,0 3 1 16,-3-3-30-16,5-3-7 0,1 0-1 15,3-2-1006-15</inkml:trace>
  <inkml:trace contextRef="#ctx0" brushRef="#br0" timeOffset="18878.5059">8333 6416 2746 0,'21'3'122'0,"-9"-1"25"0,0 1-118 0,3 0-29 0,9-1 0 0,2 1 0 15,10-3 19-15,3 3-3 0,2-3 0 16,1 0 0-16,0-3-16 0,-3-2 0 0,-4-3 8 0,1 0-8 31,-6 3-17-31,2-3-7 0,-2 0-2 0,0 0 0 16,-3 2-58-16,0 1-11 0,-1 3-2 0,1-1-1 15,-3 3-4-15,-3 0-1 0,-3 0 0 0,-3 3-536 0,-4-1-107 0</inkml:trace>
  <inkml:trace contextRef="#ctx0" brushRef="#br0" timeOffset="19082.9598">8178 6792 2512 0,'0'0'112'0,"0"8"22"0,0-8-107 0,9 8-27 16,9 0 0-16,0 2 0 0,3 1 51 0,9-3 5 15,5-3 0-15,4-2 1 0,0-3-45 0,5-3-12 16,4-2 0-16,3-3 0 16,2-3-91-16,1-2-20 0,2-3-4 0,-2 0-621 15,3 0-124-15</inkml:trace>
  <inkml:trace contextRef="#ctx0" brushRef="#br0" timeOffset="19579.641">10116 5898 2131 0,'0'0'94'0,"9"0"20"0,0 5-91 0,3 0-23 0,-3 0 0 0,6 9 0 15,0-1 119-15,3 8 19 0,2 3 4 0,1 2 1 16,0 9-92-16,0-1-19 0,0 6-3 0,-3 5-1 16,-1 2-20-16,-2 6-8 0,-3 0 0 0,0 5 0 15,-3 1 0-15,0-4-16 0,0-2 1 0,0-3 1 16,0-2-6-16,0 0 0 0,0-3-1 0,0-3 0 15,-3-8 0-15,-1-2 0 0,1-8 0 0,-3 0 0 16,0-8 21-16,-3-3 0 0,0-3 0 0,0-10 0 0,-3 6 28 0,3-6 0 16,0 0 0-16,0 0 0 0,-6-3 4 0,-2-7 0 15,-1-4 1-15,0-2 0 0,3-2-20 0,0-9-4 16,3-2-1-16,0-8 0 0,0 0 2 0,6-10 0 16,0-1 0-16,3-8 0 0,9 1-10 0,-1-6 0 15,7 0-12-15,0 0 12 0,6 3-21 0,0 5 3 16,-3 6 1-16,2 7 0 0,-2 0 17 0,3 11 0 15,-3 5 0-15,-3 8 0 0,-1 6 0 0,4 5 12 16,-3-1 0-16,-3 12 0 0,0 1-3 0,0 9-1 16,2 0 0-16,1 11 0 0,-3 4-8 0,-3 4 0 15,0 2-12-15,0 8 12 0,-3 0-23 0,0 5 3 16,-3 3 1-16,2-3 0 16,1 1-96-16,-3-4-19 0,0-2-4 0,3 0-942 0</inkml:trace>
  <inkml:trace contextRef="#ctx0" brushRef="#br0" timeOffset="19862.9425">12899 6305 2624 0,'24'16'116'0,"-12"0"24"0,3 5-112 0,-3 11-28 16,0 10 0-16,-3 8 0 0,0 6 42 0,-6 10 2 16,-6 5 1-16,-9 4 0 0,-6 1-29 0,-6-2-5 15,-9-2-2-15,-11-1 0 16,-7-2-149-16,-9-5-29 0</inkml:trace>
  <inkml:trace contextRef="#ctx0" brushRef="#br0" timeOffset="21802.6869">15626 4773 1652 0,'3'-13'73'0,"-3"13"15"15,3-5-70-15,0-3-18 0,-3 8 0 0,0 0 0 0,0 0 44 0,0 0 4 16,0 0 2-16,6 2 0 0,0 4 13 0,3 4 2 16,-3 3 1-16,2 3 0 0,1 8-6 0,0 3-2 15,-3 4 0-15,3 6 0 0,-3 11-22 0,0 5-5 16,0 5-1-16,-3 8 0 0,-6 3-22 0,3 5-8 15,0 11 0-15,-3-1 9 0,0 1-9 0,-3 0 0 16,3-1 0-16,0-2 0 0,-6 0-18 0,-3-10-2 16,0-6-1-16,1-5 0 15,-1-8-152-15,-3-3-31 0,0-5-5 0</inkml:trace>
  <inkml:trace contextRef="#ctx0" brushRef="#br0" timeOffset="22332.2713">17010 5662 2296 0,'6'-8'51'0,"3"0"10"0,-6 3 3 0,3-3 0 0,3 3-52 0,-6-3-12 0,0 0 0 0,0 0 0 16,0 0 29-16,0-3 3 0,-6-2 1 0,0-3 0 15,-6-8-33-15,0 3 0 0,3 0 0 0,-9-3 0 16,-3 3-44-16,0 3-7 0,3 2-1 16,-6 0 0-16,-2 3-24 0,-1 5-4 0,0-3-2 0,3 6 0 15,-6 2 34-15,1 6 8 0,-1-1 0 16,-3 6 1-16,6 6 39 0,-3 4 16 0,-2 6 0 0,2 8-1 0,3 7 34 0,-3 4 7 15,3 2 2-15,-2 0 0 0,2 2-22 16,3 1-5-16,3 0-1 0,6-6 0 0,0 0-30 0,3-7 0 16,4-4 0-16,2-4 0 15,3-6-45-15,0-2-9 0,0-6-2 0,5-3 0 16,-2-4-20-16,6-6-4 0,-3-3 0 0,6-2-1 16,3-6 36-16,0-2 7 0,3-6 2 0,3-2 0 0,3-3 67 0,-4-2 13 15,4 2 4-15,-3-2 0 0,0-1 44 0,3-2 8 16,2 0 3-16,-2-3 0 0,-6-2-28 0,3 2-6 15,3-2-1-15,0 5 0 0,-1-3-21 0,1 5-5 16,-6 9-1-16,3 2 0 0,0 5-5 0,-3 3-2 0,-7 6 0 16,4 7 0-16,0 11-18 0,-3 3-4 0,-3 4-1 0,-3 6 0 15,0 3-19-15,0 3-4 0,0 2-1 0,-6 0 0 32,-6-3-87-32,3 3-16 0,6-3-4 0,-6-2-904 0</inkml:trace>
  <inkml:trace contextRef="#ctx0" brushRef="#br0" timeOffset="22654.4122">17430 5405 1843 0,'6'11'164'0,"0"8"-132"16,5 4-32-16,-5 9 0 0,-3 3 116 0,3 4 17 15,0 4 3-15,0-4 1 0,-3 1-98 0,3 0-20 16,-3-1-4-16,-3-2-1 0,0-8-14 0,0 1 0 16,0-9-9-16,0 0 9 15,6-3-36-15,-3-2-2 0,-3-5 0 0,0-3 0 16,3 0-2-16,-3-8-1 0,0 0 0 0,0 0 0 0,0 0 41 0,0 0 22 16,6-3-2-16,0 0-1 0,-3-5 74 0,0-2 15 15,9-3 4-15,-3-3 0 0,-6-3-23 0,6-2-4 16,6-3-1-16,5 0 0 0,4-2-47 0,-3 0-9 15,-3-6-3-15,6 3 0 16,2-3-53-16,1 0-10 0,-9 0-2 0,0 1-1 16,0 2-189-16,0 2-38 0</inkml:trace>
  <inkml:trace contextRef="#ctx0" brushRef="#br0" timeOffset="23265.7737">18638 5408 1850 0,'18'-13'82'0,"-9"8"17"0,0-6-79 0,3 3-20 16,0-3 0-16,0-2 0 0,2 3 52 0,-5 2 8 15,3 0 0-15,-3-3 1 0,3 6-43 0,-6-3-9 16,3 5-1-16,-9 3-8 0,0 0 8 0,0 0-8 16,0 0 0-16,0 0 0 15,0 0-16-15,0 0-9 0,-12 3-3 0,-3 5 0 16,-3 2-5-16,0 9-2 0,-2 0 0 0,-4 2 0 0,-3 5 26 0,3 6 9 16,0 2 0-16,1 1-9 0,-1 2 0 0,3-3 0 15,6-2 0-15,0-3 0 16,3-3-39-16,3-2-8 0,0-5-2 0,3-6 0 15,3-5 11-15,1 0 3 0,2-8 0 0,0 0 0 0,0 0 44 0,2-8 0 16,4 0 10-16,0-5-2 0,3-3 28 0,0 0 4 16,3-2 2-16,3-6 0 0,3 0 24 0,0 0 5 0,6 0 1 15,-4-2 0-15,4-1-13 0,0 1-3 0,3-3 0 16,3 5 0-16,-4 3-41 0,1 5-15 0,0 3 9 16,0 5-9-16,-3 2 0 0,-1 6 0 0,1 6 0 0,0 7-11 15,-3 6 11-15,-3 2 9 0,-3 10-1 0,-4 6-8 16,-2 3 8-16,-3 5-8 0,-3 0 0 0,-6 0 0 15,-6 3 0-15,-2 2 0 0,-4 0 0 0,0 1 0 16,-3-4 0-16,0-5 0 0,0-4 0 0,-3-4 0 16,1 0 0-16,-1-7 0 0,3-9-12 0,0 1 12 15,-3-3 0-15,3-6 0 0,3-4-8 0,-2-1 8 16,-1-2 0-16,6-3 0 0,0-3 12 0,3-2-12 16,-3-1 45-16,6-4 3 0,-3-4 0 0,3-1 0 15,-3 1-17-15,6-4-3 0,0-6-1 0,0 3 0 16,-3-3-42-16,6-2-8 0,6 2-1 0,0 0-1 15,0 3-43-15,6 0-8 0,0-1-1 16,6 1-1-16</inkml:trace>
  <inkml:trace contextRef="#ctx0" brushRef="#br0" timeOffset="23592.9078">19573 5816 2552 0,'0'0'56'0,"9"2"12"0,6-2 3 0,-1-2 0 0,1-1-57 0,3 0-14 0,0-2 0 0,0-3 0 15,-6 0 0-15,3-5-10 0,0 0 2 0,-4-3 0 32,-2-3-24-32,3-2-5 0,-6 0-1 0,3-3 0 15,0-2-19-15,-6-1-4 0,3 1-1 0,-3-1 0 0,-6 1 30 0,3 2 7 0,0 3 1 0,0 2 0 16,0 3 24-16,0 6 14 0,0 2-2 0,-3 3 0 15,3-1 31-15,0 6 5 0,0 0 2 0,-6 6 0 16,-3-1-34-16,0 8-6 0,-3 6-2 0,0 2 0 16,1 5-8-16,-4 6 0 0,0 2 0 0,0 3 8 15,0 3-8-15,3 0 10 0,0 0-10 0,3 2 10 16,0 0-20-16,6-2-4 0,3 0-1 0,3-3 0 16,0-3-43-1,0-2-9-15,3-6-1 0,0-5-572 0,3-2-115 0</inkml:trace>
  <inkml:trace contextRef="#ctx0" brushRef="#br0" timeOffset="23888.108">20588 5300 1440 0,'15'-6'128'0,"-6"6"-103"0,-3 0-25 0,-6 0 0 0,0 0 170 0,5 3 29 16,-2 5 5-16,-3 0 2 0,-3 2-146 0,-2 6-30 15,-4 3-6-15,-3 5 0 0,-6 5-24 0,-3 0 0 16,-3 3 0-16,0 2 0 0,-5 3 8 0,-4 3-8 16,0-3 8-16,0 0-8 0,7-3 0 0,-4 1 0 15,3-1 0-15,3 3-12 0,6-3 12 0,3 1 0 0,-2-3 0 0,5-3 0 16,0 0 0-16,6-3 14 0,-3-2-3 16,6-3-1-16,-3-2 38 0,3-3 7 0,0-6 1 15,3 1 1-15,-3-3-21 0,3 0-5 0,0-8-1 0,0 0 0 16,-3 5-30-16,-3-2 0 0,-3-6-8 0,0 0 8 31,-9-2-96-31,-2-3-13 0,-7-3-3 0,-3-2-588 0,-6-3-117 0</inkml:trace>
  <inkml:trace contextRef="#ctx0" brushRef="#br0" timeOffset="24144.4282">20609 5069 2131 0,'50'-8'94'0,"-23"3"20"0,9-3-91 0,5 0-23 16,1 3 0-16,6 0 0 0,2-3 144 0,1 3 24 15,2-1 4-15,-2 1 2 0,0 0-129 0,2-1-25 16,4-2-6-16,-4-2-1 15,4-1-31-15,-6-2-6 0,-7 0-2 0,1 0 0 16,-9-1-135-16,-7 1-27 0,1 0-6 0,-3-3-816 0</inkml:trace>
  <inkml:trace contextRef="#ctx0" brushRef="#br0" timeOffset="24450.6051">21109 4519 1094 0,'9'13'97'0,"-3"-7"-77"0,-1 4-20 0,4 3 0 16,0 6 298-16,-3 7 56 0,0 9 11 0,0 4 3 16,-3 9-248-16,3 0-50 0,0 2-10 0,0 8-1 15,-3 8-18-15,3-2-3 0,0 5-1 0,-3-1 0 16,0 1-25-16,-3 3-4 0,3-1-8 0,-6 1 11 15,0-4-11-15,0-2-14 0,-3-2 3 0,0-3 1 0,3-3 2 0,-3 0 0 16,0-2 0-16,0-6 0 0,3 0 8 0,-3-7 0 16,3-6 0-16,0-3 0 0,3-5-12 0,0-2 0 15,0-3 0-15,3-6 0 0,-3-2 20 0,3-6 3 16,0 1 1-16,-3-6 0 16,0 1-158-16,0-6-31 0,0 0-7 0</inkml:trace>
  <inkml:trace contextRef="#ctx0" brushRef="#br0" timeOffset="26571.9294">2922 9525 1209 0,'0'0'108'0,"0"0"-87"16,0 0-21-16,0 0 0 0,0 0 197 0,0 0 35 15,0 0 8-15,0 0 0 0,0 0-147 0,0 0-29 16,0 0-7-16,0 0-1 0,0 0-33 0,0 0-7 16,0 0-2-16,0 8 0 0,0-8-14 0,0 8 0 15,-6 5 8-15,6 3-8 0,0 5 0 0,-3 6 0 0,0 4 0 0,0 12 0 16,0 10 14-16,-3 5 0 0,3 13 0 0,-6 1 0 15,3 4-4-15,-3 1-1 0,3 5 0 0,-3-2 0 16,-3-1-9-16,4-5 0 0,-1-5 0 0,3-3 0 16,-3-5-12-16,0-6 0 0,0-2-1 0,0-2 0 31,-3-9-11-31,0 0-1 0,-3-5-1 0,0-8 0 16,3 0-159-16,-2-7-32 0,-19 7-7 0,9-19 0 0</inkml:trace>
  <inkml:trace contextRef="#ctx0" brushRef="#br0" timeOffset="26919.0011">2523 9596 748 0,'0'0'67'0,"0"0"-54"16,0 0-13-16,0 0 0 0,0 0 263 0,0 0 49 16,-3-5 11-16,3 5 1 0,0 0-235 0,3-5-47 15,3-6-10-15,0 3-1 0,6-2-41 0,-3 2-8 0,9-5-2 16,5 2 0-16,-2 0 20 0,0 1 0 0,9 2 0 0,0 0 0 15,8 0 12-15,1-3 5 0,0 4 2 0,-1-1 0 16,4-3-19-16,0 6 0 0,-4-3 0 0,4 0 0 31,3-3-173-31,-7 3-42 0,37-10-8 0,-25 2-1 0</inkml:trace>
  <inkml:trace contextRef="#ctx0" brushRef="#br0" timeOffset="27468.5334">2455 10933 1890 0,'0'0'84'0,"0"0"16"0,0 0-80 0,5 2-20 0,4 1 0 0,0 2 0 16,3 0 95-16,0 1 14 0,3-1 3 0,3 0 1 15,3-2-42-15,3 0-9 0,-1 2-2 0,4-2 0 16,3-3-40-16,3 0-9 0,-1 0-2 0,1-6 0 16,0 4-20-16,0-4-4 0,-1-2-1 0,1-2-728 15,0-3-147-15</inkml:trace>
  <inkml:trace contextRef="#ctx0" brushRef="#br0" timeOffset="27973.1832">4026 9766 2487 0,'0'0'55'0,"0"0"11"0,9 0 2 0,0-3 2 0,3 0-56 0,3 1-14 0,0-6 0 0,3 0 0 31,-4-3-24-31,4-2-7 0,-3-5-1 0,0-4-1 0,0-1 1 16,-3-6 1-16,0-1 0 0,-3 1 0 0,0-2-26 0,-3-1-6 0,0 0-1 0,-3 6 0 16,-3-1 30-16,0 6 6 0,-6 0 0 0,0 0 1 15,0 2 50-15,-6 3 9 0,3-2 3 0,-6 2 0 16,-3 0 15-16,0 3 3 0,3 0 1 0,-3 2 0 16,7 0-44-16,-1 3-10 0,-3 3 0 0,3 5 0 0,3-2 0 0,0 2-10 15,0 5 10-15,3 3-12 0,0 2 12 16,3 9 12-16,-3 2-2 0,3 8-1 0,6 6 7 0,0 9 0 15,3 4 1-15,3 8 0 0,0-1 8 0,6 9 2 16,0-1 0-16,0 9 0 0,0 2 4 0,2 5 1 16,1 1 0-16,0 2 0 0,-3 2 16 0,0 1 3 15,-6 0 1-15,3-1 0 0,3-4-32 0,-9-6-7 16,3-3-1-16,-7-5 0 0,1 0-12 0,-3-7 0 16,-5-6 0-16,-4-6-10 15,-3-5-106-15,-6-4-22 0,3-4-4 0,-3-5-586 16,-6-8-116-16</inkml:trace>
  <inkml:trace contextRef="#ctx0" brushRef="#br0" timeOffset="28180.6291">3857 10462 2761 0,'0'0'60'0,"5"2"13"0,4 1 3 0,6 0 2 0,3-3-62 0,9 2-16 0,3-2 0 0,5-2 0 15,7-4-85 1,0 1-20-16,-1-6-4 0,-2-2-1008 0</inkml:trace>
  <inkml:trace contextRef="#ctx0" brushRef="#br0" timeOffset="30036.6625">6431 9790 1609 0,'-15'8'71'0,"12"-6"15"0,-6 1-69 0,6-1-17 0,-2 1 0 0,-1 0 0 16,0-3 96-16,6 0 15 0,0 0 3 0,0 0 1 15,0 0-66-15,0 0-13 0,0 0-2 0,0 0-1 16,6-3-8-16,2-2-1 0,4-3-1 0,3-3 0 16,3 3-6-16,0-5-1 0,3-5 0 0,3-1 0 15,5-2-16-15,1 2 0 0,6-4 0 0,0-4 0 16,-1-2 12-16,1-5-2 0,3-6 0 0,-4 0 0 15,-2-2 9-15,0-3 1 0,-6 3 1 0,0-1 0 0,-4-4-13 16,-2 2-8-16,-3-6 8 0,0-2-8 0,-3 1 22 16,-3-4 0-16,0 0 0 0,-3-2 0 0,-1 0-22 15,-2 0 0-15,3-3 0 0,-3 3 0 0,0 5-21 0,-3 3-3 16,0 2 0-16,0 6 0 16,3 7-4-16,0 3 0 0,-6 9-1 0,3 1 0 0,0 7 11 15,-3 4 2-15,0 3 1 0,0 3 0 0,-3 2 6 0,3 3 1 16,0 0 0-16,-6 8 0 0,0 3 8 0,0 5 0 15,0-3-9-15,0 8 9 0,0 3 16 0,-3 5 7 16,0 5 1-16,4 6 1 0,-4 2-17 0,3 6-8 0,-3 0 8 16,6 4-8-16,0 1 16 0,0 6-3 15,0 4 0-15,0 3 0 0,0 3-13 0,0 5 11 16,3 5-11-16,-3 1 10 0,3 5-2 0,-3-1 0 16,3 3 0-16,-3 1 0 0,0 2 10 0,0 2 2 15,3 1 0-15,-6-3 0 0,3-5 12 0,-6-3 2 0,0 2 1 0,0-7 0 16,-3-3-2-16,0-5 0 0,-2-8 0 0,2-3 0 15,-3-2-18-15,3-4-4 0,0-4-1 0,0-6 0 16,3-5-10-16,0-5 0 0,0-5 9 0,3-4-9 16,0-4 0-16,3-6 0 0,0-5 0 0,-3 0 0 15,3-3 16-15,3-5 0 0,0 0-1 0,-2-8 0 16,-7-5-15-16,3-8 9 0,0-3-9 0,-3-8 8 16,0-5-8-16,3-8 12 0,6-2-12 0,3-9 12 15,0-7-12-15,0-6 0 0,9 0 0 0,3-2 0 16,-1-1-12-16,7-2-5 0,0 0-1 0,3 5 0 0,3 1 6 15,0 7 2-15,5 8 0 0,-2 5 0 0,0 6-1 0,0 7 0 16,2 4 0-16,4 7 0 0,3 3 11 16,-7 2 0-16,-2 6 0 0,3 0 0 0,6 5 0 15,-7 2 0-15,-5 6 0 0,-3 0 0 0,6 3-16 16,-3 2 0-16,-7 3-1 0,1 0 0 0,0 0 5 0,-6 3 2 16,0 2 0-16,-9 0 0 0,-6 3 10 0,3 0-10 15,3 0 10-15,-6 5-10 0,-3-2 10 0,0-1 0 16,-3 3 0-16,-3 0 0 0,-3 1 0 0,-6-1-13 15,-6 0 5-15,0 0 8 16,7-2-34-16,-10-1 1 0,-3-5 0 0,0 3 0 0,7-3 13 0,-1-2 2 16,-3 0 1-16,3-3 0 0,0-3 17 0,3-2 0 15,7-1 0-15,-1 1 0 0,-3-1 22 0,6-2 2 16,6 0 0-16,-3 0 0 0,0 0-8 0,9 0-2 0,0 0 0 0,0 0 0 16,0 0 5-16,0 0 1 0,0 0 0 0,12 6 0 15,0 4 9-15,6 4 3 0,0 1 0 0,2 9 0 16,13 3-12-16,-3 4-1 0,6 7-1 0,-4 1 0 15,-5 4-10-15,6 2-8 0,0-3 9 0,-4 0-9 16,-8-5 0-16,3-2 0 0,6-4 0 0,-3 1 0 31,-6-5-116-31,-1-6-20 0,1 0-4 0</inkml:trace>
  <inkml:trace contextRef="#ctx0" brushRef="#br0" timeOffset="30353.8143">8393 9655 2646 0,'0'0'58'0,"6"0"12"0,-6 0 2 0,9 0 3 0,3 0-60 0,5-3-15 16,7 3 0-16,3 0 0 0,6-3 0 0,0-2 0 16,2 0 0-16,1 2 0 0,3-2 0 0,-7 2-13 15,4 1 2-15,-3-4 1 0,-3 4-10 0,2-1-1 0,1 3-1 16,-3-3 0 0,-3 3-30-16,2 0-5 0,-2 0-2 0,0 0 0 15,-3 0-33-15,-6 0-8 0,0-2 0 0,-1 2-830 0</inkml:trace>
  <inkml:trace contextRef="#ctx0" brushRef="#br0" timeOffset="30560.265">8437 10062 2091 0,'24'8'92'0,"-15"-5"20"16,3 2-89-16,6-2-23 0,3-1 0 0,3 1 0 0,2-3 46 0,7 0 5 15,3-5 1-15,3 2 0 16,-1-2-161-16,4-3-32 0,-3-3-7 0</inkml:trace>
  <inkml:trace contextRef="#ctx0" brushRef="#br0" timeOffset="31387.0618">10810 8488 1555 0,'9'5'68'0,"-9"-5"16"0,6 3-68 0,0-1-16 0,-6-2 0 0,3 6 0 16,-3-6 166-16,0 0 30 0,0 0 5 0,0 0 2 16,0 0-168-16,-3 5-35 0,-6-2 0 0,0-1-10 31,-6 1-26-31,-6 2-4 0,-3-2-2 0,0 2 0 15,-5 0-18-15,-1 1-4 0,-6-4-1 0,3 6 0 16,-2 0 22-16,2 3 5 0,0-6 1 0,0 3 0 0,7 0 49 0,-1 0 11 16,0 0 1-16,3 0 1 0,0 0 32 0,4-3 7 0,-4 0 0 0,3 3 1 15,0 0-23-15,3-2-5 0,0 1-1 0,4-1 0 16,-4-1-26-16,6 0-10 0,0 3 0 0,3 0 9 16,0 0-9-16,0 3-9 0,6 7 9 0,-3 1-13 15,3 2 13-15,3 5 0 0,-3 6-10 0,3 5 10 16,3 6 12-16,0 2 6 0,0 2 2 0,-3 3 0 15,3 9 27-15,0-4 5 0,-3 1 2 0,3-1 0 16,3 1-6-16,0 7-2 0,0 4 0 0,3-1 0 16,-3-8-21-16,3 0-4 0,-3 3-1 0,3 5 0 0,0-2-7 15,-4 2-1-15,4-3-1 0,-3 1 0 0,3-1-3 0,0-2-8 16,-3 0 12-16,3 2-4 0,-3 1 4 0,-3-6 0 16,6 0 0-16,-6-5 0 0,0 0-12 0,0-3 12 15,0-5-12-15,-3-2 12 0,-3-6-12 0,0-5 0 16,-3-3-12-16,0-6 12 15,0-4-48-15,-3-6-3 0,-3-7 0 0,3-12-1135 0</inkml:trace>
  <inkml:trace contextRef="#ctx0" brushRef="#br0" timeOffset="31971.488">11185 8922 403 0,'12'-3'36'0,"-3"0"-36"0,0-2 0 0,-1 3 0 16,4-4 468-16,0-2 88 0,3 0 16 0,0-2 4 15,3-3-426-15,0-1-86 0,0-2-16 0,0 1-4 16,-1-4-56-16,4 6-12 0,-3 2-1 0,0 3-1 16,0 3-2-16,-3 5-1 0,0 8 0 0,-1 5 0 15,1 11 1-15,-3 2 1 0,0 9 0 0,0 5 0 0,-6 5 19 16,0-1 8-16,-3 1-8 0,0-2 8 0,-3-4 0 0,0-4 9 15,-3-6 0-15,3-3 0 0,0-4-9 0,-3-4 10 16,0-2-10-16,0-5 10 0,0-1-10 0,0-5 0 16,0 1 0-16,3-6 8 0,0 0-8 0,0 0-14 15,-3-6 3-15,3-4 1 0,-3-3 10 0,0-1 0 16,3-7-9-16,0 0 9 0,0-5 8 0,3-1 7 16,0-2 1-16,0-3 0 0,3 3 10 0,0-3 2 15,0-2 1-15,6 0 0 0,0 5 3 0,3-1 0 0,-1 4 0 0,4-3 0 16,0 0 4-16,3 5 0 0,0 0 1 0,-3 6 0 15,-3 4-17-15,2 6-3 0,1 1-1 0,0 7 0 16,-3 2 8-16,0 6 2 0,0 5 0 0,3 3 0 16,0 5-26-16,-4 6 0 0,1 7 0 0,0 6 0 15,0 5 0-15,-3-3 0 0,0 3-9 0,0-2 9 32,-3 2-36-32,3-3 0 0,-3-5 0 0,0-5 0 0,-1 2-120 15,-2-5-24-15,3 0-4 0,0-5-851 0</inkml:trace>
  <inkml:trace contextRef="#ctx0" brushRef="#br0" timeOffset="32337.5078">11116 9835 2361 0,'0'0'104'0,"6"5"23"0,0 0-102 0,0 0-25 16,3-2 0-16,0-3 0 0,3 0 92 0,6-5 14 15,6 0 2-15,8-3 1 16,1-8-117-16,6 0-24 0,5 0-5 0,4 0-1 15,-3-5-8-15,5 0-2 0,1 2 0 0,0 1 0 16,2 2 4-16,1 3 0 0,2-1 0 0,-2 4 0 0,-1 2 44 0,-5 3 0 0,0-3 0 0,-4 5 0 16,1 0 23-16,0 1 1 0,-4-1 0 0,-2 3 0 15,0 0-13-15,-1 0-3 0,1 3 0 0,-3-3 0 32,-1 0-44-32,-2 0-10 0,0 5-2 0,-3-5-639 0,0 0-128 0</inkml:trace>
  <inkml:trace contextRef="#ctx0" brushRef="#br0" timeOffset="32773.3454">11977 10184 2250 0,'0'0'100'0,"8"2"20"0,-2-2-96 0,3 0-24 16,3-2 0-16,0-1 0 0,0-2 21 0,3 0 0 16,0-1 0-16,3 1 0 0,0 0-34 0,-4-1-7 15,1 4-2-15,3-1 0 16,-6 0-6-16,0 3 0 0,-3 3-1 0,0 2 0 0,3 1 7 0,-6 4 2 0,-6 1 0 0,-6 5 0 15,3 2 9-15,-6 3 3 0,-3 1 0 0,-3-1 0 16,-3 3 25-16,0 2 6 0,1 3 1 0,-1-2 0 16,-3-4 24-16,3-1 6 0,0-1 1 0,0-5 0 15,3 2-5-15,0-5-1 0,1 3 0 0,2-3 0 16,0-2-9-16,6 0-3 0,0-3 0 0,3 0 0 16,0-1-15-16,3-7-3 0,-3 6-1 0,3-6 0 15,0 0-18-15,6 5 0 0,0 3 0 0,3-5 0 16,0 2-21-16,6-2 1 0,-1-1 1 0,4 1 0 15,3-3-30 1,3-3-7-16,3 1 0 0,6-6-1 0,2-3-172 0,4 0-35 0</inkml:trace>
  <inkml:trace contextRef="#ctx0" brushRef="#br0" timeOffset="33390.6962">12649 8700 1785 0,'12'5'159'0,"0"-5"-127"0,3-3-32 0,3 1 0 15,-3-1 146-15,6 0 23 0,2-2 5 0,4 0 1 16,0-3-119-16,3-3-24 0,-1-2-5 0,4 0-1 15,0-1-16-15,0 1-10 0,-1 3 12 0,-2-1-12 16,3 0 0-16,-6 1 0 0,2-1 0 0,-2 3 0 16,0 0 0-16,-3 3 0 0,3-3 0 0,-1 6-9 15,1-4 9-15,0 4 8 0,-3-1-8 0,0 0 11 16,-1 3 3-16,-2 0 1 0,0 0 0 0,-3 3 0 16,-3 5-15-16,3 0 0 0,-3 2 8 0,-3 4-8 0,2-1 0 0,-2 5 0 15,-3-4 0-15,3 7 0 0,-6-3 0 0,0 9 0 16,-3-1 0-16,0 1 0 0,0 7 0 0,-3 3 0 15,0 3 0-15,0 2 0 0,0 0 32 0,3 6 1 16,0 2 0-16,-3 1 0 0,3-4-13 0,3 1-4 16,3 2 0-16,-3 0 0 0,3 3 0 0,0 0 0 15,0 0 0-15,-1 3 0 0,4-1 0 0,0 1-1 16,-3-3 0-16,0 2 0 0,3 4-1 0,0 1 0 16,3 7 0-16,0-1 0 0,-3-5-6 0,-3-1 0 15,0 1-8-15,-1-8 12 0,-5 0-12 0,0-3 0 16,-3-2 0-16,0-3-10 15,0-8-47-15,3-5-10 0,-3-8-1 0,3-3-1 16,3-8-195-16,-3-8-40 0</inkml:trace>
  <inkml:trace contextRef="#ctx0" brushRef="#br0" timeOffset="34656.3088">15697 9372 1785 0,'15'10'159'0,"-6"-5"-127"0,0 6-32 0,0 2 0 16,0-2 184-16,0 2 32 0,0 3 5 0,0 2 2 15,0 4-135-15,-3 1-28 0,-1 1-4 0,-5 3-2 16,-2 2-54-16,-4 5 0 0,-6 1 0 0,-6 4-8 31,-3 1-52-31,0 2-11 0,-6 3-1 0,-2 3-1 16,-1 0-146-16,0-1-29 0,-3-2-5 0,4-5-2 0</inkml:trace>
  <inkml:trace contextRef="#ctx0" brushRef="#br0" timeOffset="36875.3765">17052 8932 1843 0,'12'11'164'0,"-1"-3"-132"16,4 2-32-16,6 1 0 0,3 2 168 0,0 6 26 15,-6 5 6-15,8-1 0 0,4 9-126 0,-3 3-26 16,0 2-4-16,-3 0-2 16,-1 0-61-16,-2-3-12 0,-3 0-2 0,-3-2-1 15,-6 0-9-15,0 0-1 0,-3-3-1 0,3 0 0 16,-9 0-23-16,0 0-4 0,3-8 0 0,-3 0-1 0,3-2 59 0,-6-3 14 0,0-3 0 16,0-2 0-16,6-3 29 0,-3 0 7 0,-3-1 0 0,3-7 1 15,0 0-5-15,0 0 0 0,0 0-1 0,0 0 0 16,-9-2-16-16,9 2-3 0,-3-5-1 0,0-6 0 15,0 0-11-15,0-4 0 0,12-7 0 0,-3-1 8 16,0 1-8-16,3-4 0 0,0 2 0 0,5-5 0 16,1 0 0-16,0 0 8 0,-3-3-8 0,3 0 0 15,3-2 0-15,0 2 0 0,0 0 0 0,-1 3 0 16,-2-2 0-16,3 7 0 0,-3 0 0 0,0 5 0 16,-6 4 13-16,0 4-2 0,6 3-1 0,-6 3 0 15,-3 2 1-15,-6 3 0 0,9 5 0 0,2 6 0 16,1 2-11-16,-6 3 0 0,0 8 0 0,0-3 0 15,6 5 0-15,-6 1-16 0,-9 2 4 0,9 0 1 16,-3-2-29-16,0 2-5 0,-3 0-2 0,0-3 0 0,0 3 26 16,0 0 5-16,3 1 0 0,-3-4 1 0,-6-2 15 15,6-6 0-15,0-2 0 0,0 0 0 0,-3-5 16 0,0-1-4 16,0-2-1-16,3 0 0 0,0-8-11 0,0 0 10 16,0 0-10-16,0 0 10 0,3-5-2 0,-3-6-8 15,-3 1 12-15,0-6-4 0,6-5-8 0,3-1 12 16,-3-1-12-16,-3-1 12 0,3-3 8 0,3 1 3 15,6-1 0-15,-3-2 0 0,-3 3-13 0,3-3-2 16,6-3-8-16,-4 6 12 0,1-3 0 0,3 2 0 16,0-5 0-16,-3 11 0 0,0 5-2 0,0 3-1 15,-3 2 0-15,0 6 0 0,0 5 7 0,0 3 2 16,-1 7 0-16,1 1 0 0,0 5-18 0,0 0 0 16,-3 5 0-16,3 0 0 15,0 0-24-15,0 0-1 0,-3 3-1 0,0 0 0 16,0 0-21-16,0 0-4 0,0-1-1 0,0 1 0 15,0 3-36-15,-3-3-8 0,3-3-2 0,-3 3-855 0</inkml:trace>
  <inkml:trace contextRef="#ctx0" brushRef="#br0" timeOffset="37342.1248">18483 9390 1324 0,'12'5'118'0,"3"-2"-94"15,-3 0-24-15,6-1 0 0,3 1 212 0,0-3 37 16,-1-3 8-16,4 1 2 15,3-4-275-15,-3-2-56 0,3-2-10 0,-4-3-2 16,4-3 2-16,-3 0 1 0,-3 0 0 0,0 0 0 16,0-5 44-16,-4 2 9 0,4 1 1 0,-6 2 1 0,3-5 34 0,0 0 6 15,-3 2 2-15,0 3 0 0,-4-2 76 0,-2-1 16 16,0 1 4-16,-3-1 0 0,0-5-60 0,-6 6-11 16,0-1-2-16,-3 1-1 0,-3 5-29 0,0 5-9 15,-3 0 0-15,1 0 0 0,-4 3 0 0,-3 5 0 16,-3 5 0-16,0 3 0 0,-3 0 0 0,3 5 0 0,-3 5 0 15,4 9 0-15,-1-1-12 0,0 3 12 0,3 1-13 16,0-1 5-16,6 0 8 0,0-3 0 0,0 3 0 16,6 0 0-16,-3-2 0 0,6-1 0 0,0-2 0 0,0 0 8 15,6 0 17-15,0-3 4 0,0 3 1 0,3 0 0 16,3-3-30-16,0-5 0 0,3-1 0 0,0-4 0 31,-3 0-112-31,3-3-15 0,-4-3-3 0</inkml:trace>
  <inkml:trace contextRef="#ctx0" brushRef="#br0" timeOffset="37900.6316">19561 9123 1900 0,'6'0'169'0,"3"-3"-135"15,0 1-34-15,-3-1 0 0,0 0 137 0,-6 3 21 16,0 0 4-16,0 0 1 0,0 0-138 0,0 0-25 15,-9-2-9-15,0-1 0 16,-6 0-19-16,-3 1-4 0,-3 2-1 0,-3 2 0 16,1 6-33-16,-4-2-6 0,3 4-2 0,3 3 0 15,3 1 6-15,0 1 2 0,3 1 0 0,1 3 0 0,2 5 55 0,3-3 11 16,0 0 0-16,0 3 0 0,3-3 29 0,0 3 1 16,0 2 0-16,3-2 0 0,0-3-11 0,0-2-3 15,3 2 0-15,0 0 0 0,3-2-5 0,0-4-2 16,0-1 0-16,3-4 0 0,0-2-9 0,0-5 0 0,3 0 0 15,-3-6 0-15,6 3 14 0,0-5-2 0,2-9-1 16,1 1 0-16,3 0 13 0,3-6 2 0,-3 1 1 16,3-3 0-16,-3-3-14 0,-1-3-2 0,4 1-1 15,0-3 0-15,0 0-10 0,0-6 0 0,0 1 0 0,-4-6 0 16,1-2 0-16,-3 0 0 0,3-3 0 0,-6 0 0 16,3 0 0-16,-6 0 0 0,0-3 0 0,3 0 0 15,-3 1-9-15,0-1 9 0,-1 1 0 0,1 4 0 16,-3 1 0-16,3 5 0 0,0 2 0 0,0 1 0 15,0 2 23-15,0 6-2 0,3-1 0 0,0 1 0 16,0 2-2-16,0 0-1 0,0 1 0 0,2 4 0 16,-2 0-18-16,0 4 0 0,0 4 0 0,-3 6 0 15,3-1 0-15,-3 6 0 0,0 6-8 0,0 4 8 16,-3 6 0-16,0 5-9 0,-3 3 9 0,-3 11 0 0,-3 2 0 16,-3 8 0-16,3 2 0 0,-6 6-8 15,-3 5 8-15,-3 1 0 0,3 1 0 0,0 4 8 0,0 2-8 16,0-2 0-16,0 2 0 0,1 0 0 15,-1-8-29-15,3 0-7 0,-3-5-2 0,3-8 0 16,3 0-47-16,0-8-10 0,0-2-1 0,6-6-498 16,-3-6-99-16</inkml:trace>
  <inkml:trace contextRef="#ctx0" brushRef="#br0" timeOffset="38119.0485">20367 9088 2073 0,'15'11'184'0,"-3"0"-147"0,0-1-29 0,-3 6-8 16,3 3 144-16,-3 2 27 0,-3 0 5 0,0 0 2 16,-6 0-142-16,3-2-36 0,-3-3 0 0,3 0 0 31,-3-1-85-31,0-1-24 0,0-4-5 0,0 1-1 15,3-3-113-15,0-3-22 0,12 6-5 0,0-11-1 0</inkml:trace>
  <inkml:trace contextRef="#ctx0" brushRef="#br0" timeOffset="38278.6188">20457 8726 2577 0,'12'3'114'0,"-12"-3"24"0,0 0-110 0,0 0-28 16,0 0 0-16,0 0 0 16,6 8-66-16,-3-1-18 0,-3-7-4 0</inkml:trace>
  <inkml:trace contextRef="#ctx0" brushRef="#br0" timeOffset="38809.2025">21061 9125 115 0,'15'8'0'0,"-6"-8"10"0,0 0-10 0,-3-2 0 0,3 2 0 0,-3 0 0 16,0-6 414-16,0 1 81 0,2-3 16 0,-5 0 3 15,3 0-415-15,-3-2-83 0,-3-1-16 0,3 1 0 16,-3-4-35-16,0 1-1 0,0 3-1 0,3-4 0 16,-6 1 6-16,0 3 2 0,3 2 0 0,-3 0 0 15,0 0 16-15,-3 2 3 0,3-1 1 0,0 4 0 16,-2-2 21-16,-1 2 4 0,0-2 0 0,-3 2 1 0,3 3 27 0,-3 3 4 16,-3-3 2-16,-3 2 0 0,3 1-24 15,-3 2-5-15,0-2-1 0,0 2 0 16,1 0-10-16,-1 6-2 0,3 5-8 0,-3 0 12 15,-3 2-50-15,3 6-10 0,3 3-3 0,0-1 0 0,-3-2 37 0,7-3 14 16,-1 3-11-16,3-3 11 0,0-2 0 0,3-4 0 16,0 1 11-16,3-3-3 0,3-5 8 0,0 0 3 15,0-2 0-15,3 2 0 0,0-8 10 0,3 0 3 16,2-3 0-16,1-2 0 0,0-3-32 0,0-3-8 16,0 1-1-16,3-6 0 0,3 2 9 0,-3-4-13 15,3 2 5-15,2-2 8 0,-2-4 0 0,-3 1 0 16,0 3 0-16,0 2 0 0,0 5 0 0,-3 3 21 0,0 6-2 15,-3-4-1-15,2 6 41 0,-5 0 8 0,0 3 1 0,0 2 1 16,0 6-28-16,-3-1-5 0,0 1-2 0,-6 5 0 16,-3 2-34-16,3 4-14 0,-6-1 1 0,0 0 0 31,-2-3-89-31,-4 4-18 0,0-4-3 0</inkml:trace>
  <inkml:trace contextRef="#ctx0" brushRef="#br0" timeOffset="39212.1255">21415 8901 2696 0,'30'23'120'0,"-15"-12"24"15,-3 2-116-15,6 6-28 0,-3 2 0 0,-1 3 0 0,-2 2 40 0,0 1 3 16,-3 2 0-16,0 0 0 0,-3-3-43 0,0 1-12 15,-3-3-1-15,3-3 0 16,0-3-35-16,0 1-8 0,-3-3 0 0,3-3-1 16,0 0-23-16,0 0-5 0,3-2-1 0,0-3 0 15,-4 0 41-15,4 0 8 0,0 0 1 0,0-3 1 0,3-5 75 0,-3 0 16 16,3 0 2-16,3-3 1 0,-3-2 24 0,0-3 5 16,6-2 0-16,-1-4 1 0,4-7-44 0,0-3-9 15,-3-2-1-15,3-1-1 0,3-2-26 0,-4 3-8 16,1-3 0-16,-3 5 0 0,0 0 0 0,-3 6 0 15,-3 4 0-15,0 1 0 0,-3 8 8 0,-3 2-8 16,-6 3 0-16,6 5 0 0,-3 6 0 0,-1 10-9 16,1 6 1-16,-3 4 0 0,3 6-1 0,-3 1 0 0,0 4 0 0,3 5 0 15,0 1-6-15,-3 0-1 0,0-3 0 0,3 0 0 32,-3 0-101-32,3-3-21 0,-3-5-4 0,3-5-920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0:31.9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 1193 1429 0,'0'0'31'0,"0"-5"6"0,0 2 2 0,-6-2 2 0,6-3-33 0,0 3-8 0,0-3 0 0,0 3 0 16,0-3 56-16,6 2 10 0,-6-4 2 16,0 2 0-16,0 0-24 0,0 3-5 0,0-3-1 0,0 8 0 15,3-6-18-15,0-2-4 0,0-2-1 0,-3 10 0 16,0 0-3-16,0 0-1 0,0 0 0 0,0 0 0 16,6 5 15-16,0 0 3 0,-6 9 1 0,0-1 0 15,-6 3 14-15,3 8 2 0,0-3 1 0,0 11 0 16,-3-6-22-16,0 6-4 0,-3 7-1 0,3 6 0 15,3 0-3-15,0 0-1 0,0 8 0 0,3-5 0 16,3 5 2-16,-3-3 0 0,6 3 0 0,0-5 0 16,0 7-1-16,3-7 0 0,-6-3 0 0,0 0 0 15,0-6-9-15,0 1-8 0,0-5 12 0,-3-4-12 16,-3-2 9-16,0-2-9 0,-3-1 0 0,3-5 9 16,-3-2-19-16,-3-6-4 0,0 3-1 0,3-5 0 15,-6-11-157 1,3 0-32-16,3 0-7 0,-2-8-650 0</inkml:trace>
  <inkml:trace contextRef="#ctx0" brushRef="#br0" timeOffset="584.4354">2148 1228 115 0,'0'0'10'0,"0"0"-10"0,0 0 0 0,0-3 0 0,-3-2 177 0,3-3 34 15,-3 8 6-15,3 0 2 16,0 0-86-16,0 0-17 0,0-5-3 0,0 5-1 0,0 0-30 0,0 0-6 16,0 0-2-16,0 0 0 15,0-8-26-15,0 8-6 0,6-6-1 0,-3 1 0 0,0 2-13 0,6-2-2 16,0 5-1-16,-3-5 0 0,0 2 1 0,3-2 0 16,-3 5 0-16,8-5 0 0,-5 2 6 0,-3 3 2 15,9-3 0-15,-6 1 0 0,9 2-20 0,-3 0-4 16,3 0-1-16,3-6 0 0,-1 6 10 0,1 0 1 15,0-2 1-15,3 2 0 0,-3-3-10 0,3 0-3 0,2 3 0 16,-2-5 0-16,3 5-8 0,0-5 0 0,0 2 0 0,5-2 0 16,-2 5-12-16,-3-8-4 0,3 3 0 0,-1-1-1 31,-2 4-123-31,0-12-25 0,-3 1-5 0</inkml:trace>
  <inkml:trace contextRef="#ctx0" brushRef="#br0" timeOffset="1268.6168">2282 2193 172 0,'0'0'8'0,"0"0"1"15,0 0-9-15,0 0 0 0,0 0 0 0,0 0 0 0,0 0 147 0,0 0 27 0,0 0 6 0,0 0 0 16,0 0-108-16,0 0-21 0,0 0-5 0,0 0-1 16,0 0 12-16,0 0 3 0,-6-2 0 0,6 2 0 15,-6 0-16-15,0 0-4 0,6 0 0 0,-9 0 0 16,3 0-5-16,6 0-2 0,-6 0 0 0,6 0 0 15,0 0 9-15,0 0 2 0,-6 0 0 0,6 0 0 16,0 0-24-16,0 0-5 0,0 0-1 0,0 0 0 16,0 0 14-16,0 0 2 0,0 0 1 0,-6 8 0 15,6-3-18-15,-3 0-3 0,3-5-1 0,0 8 0 16,0-2 19-16,0-6 4 0,0 0 1 0,0 7 0 16,0-7-1-16,0 0 0 0,0 0 0 0,0 0 0 15,0 0-14-15,0 0-3 0,3 3-1 0,-3-3 0 16,0 0-14-16,0 0 8 0,0 0-8 0,0 0 0 0,0 0 8 15,0 0-8-15,6 0 0 0,0 3 0 0,-6-3 8 0,0 0-8 16,0 0 0-16,9 2 0 0,-9-2 0 0,6 6 0 16,-6-6 0-16,0 0 0 0,6 2 8 0,-6-2-8 15,3 6 0-15,3-1 9 0,0-2-9 0,3 2 8 16,-3 0-8-16,6-5 8 0,0 5 6 0,5-5 1 16,4 0 0-16,3 0 0 0,0 0 17 0,6 0 4 15,2-2 1-15,4-6 0 0,3 0-14 0,0-3-3 16,-1 1-1-16,1-1 0 15,3-2-160-15,-13 0-32 0</inkml:trace>
  <inkml:trace contextRef="#ctx0" brushRef="#br0" timeOffset="1969.7338">3413 1447 1209 0,'-6'3'108'0,"6"-3"-87"15,0 0-21-15,-3 3 0 0,3-3 113 0,0 0 19 16,-3 8 3-16,3-8 1 0,0 0-65 0,0 0-13 16,0 0-2-16,3-8-1 0,6 2-17 0,-3-7-3 15,3 2-1-15,3-2 0 0,3-3-22 0,0 3-12 16,2-5 12-16,-2-6-12 0,0 3 0 0,0-1 0 15,3-1 0-15,-6 1 0 0,0-1 0 0,-3 2 0 16,3-1 0-16,-6-4-12 0,-1 2 12 0,1-2 0 16,-3-1 0-16,0 3 0 0,-3 3 0 0,3-5 0 0,-3-1 0 15,3 6-9-15,-3-3 9 0,0 6 0 0,0-3 8 0,-3-1-8 16,3 9 0-16,0-3 0 0,0 0 0 0,0 3 0 16,-3 0 11-16,3 0-3 0,0 0 0 0,0 7 0 15,-3-7-8-15,0 8 0 0,3-3 0 0,0 8 0 16,-3-6 0-16,3 6 8 0,0 0-8 0,0 0 8 15,0 0-8-15,-3 6 12 0,-2-4-12 0,-1 4 12 16,0 4 1-16,3-2 1 0,-3-2 0 0,6 7 0 16,0 0-6-16,0 0-8 0,0 0 11 0,-3 9-11 15,3-4 11-15,-3 1-11 0,6 2 10 0,-6 5-10 16,0 1 23-16,0 4-2 0,0 1 0 0,3-3 0 16,-6 3-21-16,3 0 0 0,0 5 0 0,0-3 0 15,3 6 0-15,0 0 12 0,3 5-4 0,0 0 0 16,3 8 0-16,0-1 0 0,0 7 0 0,-3-6 0 15,-6-1 1-15,6-1 1 0,3-4 0 0,-3 4 0 0,0-1 22 16,-3-2 4-16,0-3 0 0,0 0 1 0,-3-6-29 0,0-4-8 16,0-4 0-16,-3-4 0 0,-3-1-17 0,-3-2-5 15,0-3-1-15,0-2 0 16,3-6-52-16,-3 0-10 0,-3-5-3 0,0-3-888 16</inkml:trace>
  <inkml:trace contextRef="#ctx0" brushRef="#br0" timeOffset="2173.2155">3362 1847 1900 0,'12'-3'169'0,"3"3"-135"0,3 0-34 0,6-2 0 16,9-1 137-16,2 3 21 15,4 0 4-15,0 0 1 0,2-8-114 0,1 3-22 0,-3-1-5 0,-4-2-1 16,4 3-21-16,-3-3 0 0,3-2 0 0,-4 2-755 16,4-6-155-16</inkml:trace>
  <inkml:trace contextRef="#ctx0" brushRef="#br0" timeOffset="3486.6741">5750 1429 2300 0,'12'0'51'0,"2"-8"10"0,7 3 3 0,3-1 0 0,0-2-52 0,3-5-12 0,-1 5 0 0,1-8 0 15,3 0 19-15,-3-7 1 0,0 1 0 0,-1-4 0 16,1-1 9-16,-3-4 3 0,-3-9 0 0,3 0 0 15,-4 1-53-15,1-4-11 0,0 1-1 0,-3-3-1 16,-3 5-4-16,-3 1-1 0,0-6 0 0,-3 0 0 16,-3 5-16-16,-1 8-3 0,-2-2-1 0,3-3 0 15,-6 2 20-15,0 4 4 0,-6-1 1 0,3 5 0 0,1 1 34 0,-1 0 0 16,-3 7 10-16,0-2-2 0,3 8 27 16,-3 7 5-16,-3-2 2 0,9 8 0 0,0 0-12 15,-6 0-2-15,0 0-1 0,-3 8 0 0,3 0-7 0,0 3 0 16,-3 7-1-16,3-2 0 0,0 8-3 0,0 3 0 15,3 7 0-15,0 3 0 0,3 3 2 0,-3-1 0 16,0 6 0-16,3 0 0 0,-3 3-3 0,0 23-1 16,3 1 0-16,0-6 0 0,0 0-14 0,0 0 9 15,3-2-9-15,-3 2 8 0,3 5-8 0,-3-5 8 16,3 3-8-16,0-8 8 0,0-3-8 0,3 1 0 0,-3-12 9 16,-3 3-9-16,0 3 0 0,0-5 0 0,0-3 0 15,-3-3 8-15,0-2-8 0,0-8 9 0,-3-3-9 0,0-3 10 16,0-2 0-16,0-3 0 0,-2-2 0 0,-4-3 0 15,3-3 12-15,-3 3 2 0,0-8 1 0,0 0 0 16,3-6-25-16,-3 1 0 0,0 2 8 0,0-5-8 16,3-5 0-16,0 5 0 0,1-3 0 0,2 1 8 15,-3-1 4-15,6 3 0 0,3 0 0 0,-3-8 0 16,3 8-12-16,-3-5 0 0,6-6-12 0,0 3 12 16,0-5-14-16,3 0 5 0,0 0 1 0,2-9 0 15,1 4 8-15,3-9 9 0,0 1-1 0,0-6-8 16,3-5 0-16,0 3 0 0,6-11-15 0,-3 5 5 15,2-5 10-15,4-5-13 0,0 2 5 0,3-5 8 16,-3-5-20-16,2 0 4 0,10 0 1 0,-3 5 0 16,0 0-5-16,-1 8 0 0,4 5-1 0,-3 6 0 15,0 2 8-15,-1 8 1 0,-2 8 1 0,3 6 0 0,-3 7 29 16,2 6 6-16,1 7 0 0,-3 4 1 0,3 7-25 0,-1-3 0 16,-5 9 0-16,0-1 0 0,-6 1 12 0,0 4 3 15,-7-9 1-15,1 4 0 0,0 0-16 0,0 1 8 16,-6-3-8-16,0-6 0 0,-3 3 0 0,0-10-8 15,-6 0-1-15,-3-1 0 16,0-2-45-16,-3-3-9 0,-6 1-1 0,0 2-1 16,-6-8-27-16,-3 0-6 0,-2 5-1 0,-1-5 0 0,-6 0 62 0,3 0 12 15,-5 3 2-15,2 2 1 0,0 0 47 0,3-2 10 16,3 2 1-16,4 0 1 0,-1-2 39 0,0 2 7 0,6 1 1 0,0-6 1 16,3 5-31-16,0-5-6 0,3 3-2 15,-2 2 0-15,5-5-27 0,-3 0-6 0,3-5-1 0,0 2 0 16,3 0-12-16,3 3 0 0,-6-2 0 0,0-4 0 31,3 1-30-31,3 5-6 0,-3-3 0 0,3 3-1 0,0 0 15 0,0 0 3 0,0 0 1 0,0 0 0 16,0 0 18-16,0 0 0 0,0 0 0 0,0 0 0 15,0 0 15-15,9 3-3 0,-3 2-1 0,3-5 0 16,-3 0 8-16,3 6 1 0,0-6 1 0,-4 0 0 16,4 2-5-16,0-2 0 0,-3 0-1 0,3 0 0 15,0 0-6-15,0 3-1 0,0-3 0 0,0 0 0 16,-3 0-8-16,3 3 8 0,0 2-8 0,-3-5 8 15,0 2-8-15,0 1 12 0,0 5-12 0,2-5 12 16,-2 2 0-16,3 6 0 0,-3 2 0 0,3-5 0 16,0 5 5-16,3 6 2 0,-3-6 0 0,6 5 0 0,0 3 3 0,0 6 1 15,3-9 0-15,-4 9 0 0,4-1-11 0,0 1-3 16,-3-9 0-16,3 1 0 0,-6 2-19 16,3-8-4-16,-3 0-1 0,-4 1-794 15,4-9-159-15</inkml:trace>
  <inkml:trace contextRef="#ctx0" brushRef="#br0" timeOffset="3802.8281">7354 1532 2070 0,'18'0'92'0,"-12"3"18"0,6-1-88 0,-3 1-22 0,3 2 0 0,5-2 0 16,4 2 40-16,3 0 4 0,-6-2 1 0,3 2 0 15,0 1 16-15,5-6 3 0,1 0 1 0,6 0 0 16,0-8-28-16,5 2-5 0,1 6-2 0,0-8 0 15,-7 3-30-15,4-5 8 0,3-1-8 0,0 0 0 16,-7-2-121-16,7 5-27 0,-6-5-6 0,5 0-837 16</inkml:trace>
  <inkml:trace contextRef="#ctx0" brushRef="#br0" timeOffset="4119.9806">7539 1799 2386 0,'0'0'52'0,"0"0"12"0,14 3 1 0,4 2 3 0,6 3-55 0,0 3-13 0,-3-9 0 0,6 1 0 16,2 5 43-16,1-8 5 0,0 0 2 0,3 3 0 15,5-6-25-15,-2 3-5 0,-3 0 0 0,5 0-1 16,13-8-35-16,-3 3-8 0,-1-6 0 0,-2 3-1 31,3-5-198-31,-4 0-39 0,42-14-8 0,-26 3-2 0</inkml:trace>
  <inkml:trace contextRef="#ctx0" brushRef="#br0" timeOffset="4387.2698">8946 833 1094 0,'3'14'97'0,"0"-6"-77"16,0 5-20-16,0 5 0 0,3 9 272 0,3 5 50 15,3 7 10-15,0 6 3 0,0 0-207 0,0 3-42 16,0 2-8-16,-3-2-2 0,3 2-18 0,-3 3-4 16,-1 8-1-16,1-6 0 0,0 6-27 0,0-3-6 15,0 1 0-15,0-6-1 0,3-3-19 0,-3-3 8 16,0 4-8-16,0-4 0 15,0-12-115-15,-3-4-29 0,-3 1-7 0</inkml:trace>
  <inkml:trace contextRef="#ctx0" brushRef="#br0" timeOffset="5273.9099">11539 1135 979 0,'0'0'43'0,"0"-8"9"0,0-2-41 0,3 2-11 0,-3 2 0 0,3-2 0 15,-3-5 183-15,0 0 34 0,-3 2 7 0,3 3 2 16,-3 3-170-16,0 2-35 0,0-2-6 0,-3 0-2 16,0 10-1-16,-3 0 0 0,0 3 0 0,-6 6 0 15,1 4-12-15,-4 1 0 0,-6 2 0 0,0 5 0 16,-6 6 0-16,1 0-18 0,-1 0 4 0,0 7 1 16,3-4 13-16,3 2 0 0,1 5 0 0,5 0 0 15,6-2 0-15,0-6 12 0,3-2-4 0,6 0-8 16,0-6 26-16,6 1-2 0,0-1 0 0,3-7 0 15,3-3 3-15,3 2 0 0,-3-12 0 0,3 7 0 16,2-13-7-16,4 5-2 0,3-8 0 0,0 1 0 16,0-6-18-16,0 3 0 0,0-9 8 0,2 1-8 15,-2 0 0-15,0-6-12 0,-3-5 1 0,3 3 1 16,-3-5-2-16,-1-6 0 0,-2-2 0 0,0 2 0 0,0-5 12 16,-3 3 0-16,-3-1 0 0,0 3 0 0,0 1 0 0,0-1 0 15,-6 3 8-15,0 5-8 0,0-2 0 0,-3 4 0 16,0 4 0-16,0-3 0 0,-3 10 16 0,0-2 0 15,0 0-1-15,-3 5 0 0,3-6-15 0,-6 4 8 16,3 2-8-16,0 8 0 0,0 5 0 0,0 3 0 16,-3-3 0-16,0 9 0 0,3-6 0 0,0 0-10 15,0 5 10-15,0 3-8 0,3 5 8 0,0-3 0 16,0 4 0-16,3-4 0 0,-3 1 0 0,3 2 0 16,0-3 9-16,0-5-9 0,0 1 16 0,3-1-3 15,0 0-1-15,3-5 0 0,0 0 10 0,0 3 2 16,3-11 0-16,3 5 0 0,-3-5 6 0,3-3 2 0,3 1 0 0,3-9 0 15,0 0-12-15,5 1-3 0,-2-3 0 16,6-1 0-16,3-4 7 0,-1 2 0 0,4-3 1 0,3 1 0 16,-3-3-1-16,-1 8-1 0,4-6 0 0,-3 6 0 15,0 0 16-15,-4 5 3 0,1 5 1 0,0 6 0 16,-6-1-7-16,3 9-2 0,-4 2 0 0,-2 3 0 16,0 8-16-16,-6-3-3 0,-3 5-1 0,-3 6 0 15,0-5-14-15,-3 4 0 0,0 1 0 0,0-3 0 31,2 8-118-31,-2-10-20 0,3-1-4 0</inkml:trace>
  <inkml:trace contextRef="#ctx0" brushRef="#br0" timeOffset="6624.2829">13849 1312 2134 0,'0'0'47'0,"0"0"9"0,6 6 3 0,6-6 1 0,3 5-48 16,2-5-12-16,1 0 0 0,3-5 0 0,0-3 30 0,6-3 3 15,3-2 1-15,-1-3 0 0,4-3-34 0,0 1-11 16,0-8 0-16,-4 4 0 16,4-7-13-16,-3 0-2 0,0-3-1 0,-1-5 0 15,1 8-15-15,-6-8-3 0,3 3-1 0,-1 2 0 16,-2-2 14-16,0 2 2 0,-3 0 1 0,0-2 0 0,6 2 20 0,-13 6 9 16,4-6-8-16,0 0 8 0,-3-2 0 0,0 2 8 15,-3-2 0-15,0 2 0 0,0 0-8 0,0 0 9 16,-4-2-9-16,-2 7 10 0,-6 1 6 0,0 7 0 0,0 6 1 15,-6 0 0-15,1 0-6 0,-4 2-2 16,-3 3 0-16,3 0 0 0,-3 3-9 0,3 0 0 0,-3 2 0 0,3 3 8 16,0 0-8-16,0 0 0 0,0 3 0 0,0 2 0 15,0 0 11-15,3 9-3 0,-2-7-8 0,-1 7 12 16,0 4 10-16,-3-5 2 0,3 6 0 16,0 2 0-16,-3-2-12 0,0 7-1 0,3 6-1 0,0-6 0 15,-3 14 1-15,-3 0 0 0,4-1 0 0,-1 12 0 16,-3-4 7-16,0 11 2 0,-3 1 0 0,-6 25 0 15,3-4 14-15,1-9 3 0,2-7 1 0,-3-3 0 16,3 2-17-16,0-10-3 0,0 5-1 0,0-2 0 16,4-1-3-16,2-7-1 0,0 2 0 0,0-5 0 15,0 3 7-15,0-11 0 0,3 5 1 0,3-2 0 16,-3-3-1-16,0 3-1 0,-3-9 0 0,3 9 0 16,-2-8 8-16,2-1 1 0,-3 4 1 0,0-9 0 15,-3 1-12-15,3-1-2 0,-3-2-1 0,0-3 0 0,3-2-6 0,0-6-8 16,0-5 11-16,4 0-11 0,-1-5 0 0,0-1-16 15,3-4 2-15,0-1 0 0,3 0 1 0,-3-10 0 16,3 2 0-16,0-4 0 0,6-4 13 0,-3-2 0 16,6-6 0-16,0 4 0 0,0-14 0 15,3-1 0-15,0 1 0 0,3-2 0 0,-1-1 0 0,1 0 0 16,3-2 0-16,0-3 0 0,6 3 0 0,0-11 0 16,3 8 0-16,2-8 0 15,1 3-20-15,6 5-5 0,0 5-1 0,-1 6 0 16,1 2 0-16,3-3 0 0,-3 12 0 0,5 1 0 0,-2 4 10 0,3-3 3 15,-1 2 0-15,1 6 0 0,3 0 13 0,-7 0 0 16,1 2 0-16,0 3-9 0,-3 0 9 0,-4 3 0 0,-2-3 0 16,0 3 0-16,-6 5 13 0,3 0 2 0,-4 0 0 0,-2 5 0 15,0-2-3-15,-6 7 0 0,3-2 0 0,-6 5 0 16,-3-5-12-16,-3 11 8 0,-6-6-8 0,0 5 0 16,0 1 0-16,-3 2 0 0,-3-2 0 0,-3 2 0 15,3 0-16-15,-6 3 4 0,3-6 1 0,-2 9 0 16,-1-9-3-16,-3 4-1 0,-3-4 0 0,0-2 0 15,-6-3 3-15,1 0 0 0,-4-2 0 0,0-6 0 16,0 3 3-16,0-3 1 0,1-2 0 0,2 2 0 16,0-5-2-16,3 3 0 0,1-3 0 0,-1 0 0 15,3-3 34-15,3 3 6 0,0 0 2 0,0-5 0 16,3 2-32-16,3-2 8 0,1 5-8 0,-1 0 0 16,0-5 28-16,6 10 2 0,3-5 1 0,3 0 0 15,0 0 1-15,0 0 0 0,0 0 0 0,0 0 0 0,0 0-32 0,0 0 0 16,0 0 0-16,6 5 0 0,0 3 0 0,6 6 0 15,-3-1 0-15,2-5 0 0,4 5 12 0,0 3-3 16,3-3-1-16,0 0 0 0,3 9-8 0,0-9 8 16,-1 5-8-16,4-4 8 0,0 1 4 0,3 1 0 15,0 5 0-15,2-7 0 0,-2 4-4 0,0-5 0 16,0 1 0-16,-3-1 0 0,-1-5-22 0,-5 0-5 16,0 2-1-16,-3-7 0 15,0 0-192-15,-3-3-38 0</inkml:trace>
  <inkml:trace contextRef="#ctx0" brushRef="#br0" timeOffset="6904.5609">15450 1180 2520 0,'0'0'112'0,"6"0"22"0,6 0-107 0,0 5-27 0,6-2 0 0,0 2 0 16,3 1 49-16,2-4 5 0,1 4 1 0,3-1 0 16,0-5-30-16,0-5-5 0,5 5-2 0,-2-8 0 15,3 2-18-15,2-2 0 0,-5-2 0 0,6 2 0 16,0 0-54-16,-4 3-14 0,1-9-4 0,-3 4 0 15,-3 2-104-15,-3 0-20 0,-4 3-5 0,1-3-426 16,-3 2-85-16</inkml:trace>
  <inkml:trace contextRef="#ctx0" brushRef="#br0" timeOffset="7264.5709">15343 1572 2271 0,'0'0'50'0,"3"5"10"0,3 3 3 0,3-8 1 0,0 5-52 0,3-2-12 0,6 2 0 0,-1-5 0 15,4 0 15-15,0-5 0 0,3 2 0 0,3-7 0 16,3 2 1-16,-1-6 1 0,4 1 0 0,0 0 0 16,0 0-17-16,5-1-9 0,1 1 1 0,-3 8 0 15,2-3-20-15,1-3-3 16,-3 6-1-16,-1 3 0 0,-2-6-96 0,0 2-19 15,0 6-4-15</inkml:trace>
  <inkml:trace contextRef="#ctx0" brushRef="#br0" timeOffset="7827.0746">16644 984 2415 0,'0'0'53'0,"6"-5"11"0,3 2 3 0,3 3 1 0,2-5-55 0,1 5-13 0,0 0 0 0,3 5 0 15,9-5 19-15,-6 8 1 0,-6-2 0 0,2-4 0 16,1 9-20-16,0-3 10 0,-3 10-10 0,-3 9 8 16,-3-1-8-16,0 1 0 0,3 4 0 0,-6 1 8 31,-6 8-31-31,0-6-6 0,0 3-2 0,0 3 0 0,-3-8 19 0,-3 7 3 0,3-4 1 0,-3-3 0 16,3-1 8-16,0-10 9 0,-6 3-1 0,6-3-8 15,6-7 18-15,-3-1-3 0,0-5-1 0,-6-3 0 16,0 0-6-16,6-5-8 0,0 0 11 0,0 0-11 15,-9-13 0-15,3 3 0 0,6 2 0 0,0-11 0 16,-6-2 0-16,6-3 0 0,6 3 0 0,0-5 0 0,0-1 16 16,0-5-3-16,6-2-1 0,0 2 0 15,9-8 1-15,-3 3 0 0,-1-2 0 0,7-6 0 0,0-3-13 16,3 8 11-16,0-2-11 0,-1 8 10 0,4 7-10 0,0 1 0 16,6 7 0-16,-7 1 0 0,-5 2 8 0,6 5 0 15,3 3 0-15,-4 3 0 0,-8 5 5 0,3 5 1 16,0 3 0-16,-3 6 0 0,0 4 0 0,-4 9 0 15,-5 10 0-15,0-3 0 0,6 0-2 0,-6 3 0 16,-6 3 0-16,-3-3 0 0,9 3-12 0,-6-6-10 16,-3 6 2-16,0 0 0 15,-3-1-199-15,0 4-39 0</inkml:trace>
  <inkml:trace contextRef="#ctx0" brushRef="#br0" timeOffset="8939.0917">19073 1114 1785 0,'6'-5'79'0,"-6"5"17"0,0 0-77 0,9 5-19 16,0-2 0-16,-4 7 0 0,4-2 41 0,-6 11 5 15,3 2 1-15,-6 11 0 0,-3 2 33 0,-6 11 6 16,-5 5 2-16,-7 8 0 0,-3 1-24 0,-3 1-4 16,-3-1 0-16,-2-9-1 15,-1 3-95-15,0-8-18 0,3 2-4 0</inkml:trace>
  <inkml:trace contextRef="#ctx0" brushRef="#br0" timeOffset="10977.6402">2618 3487 864 0,'0'0'76'0,"3"-2"-60"0,-3 2-16 0,6 0 0 16,3 0 272-16,3 0 52 0,-9 0 11 0,3 0 1 15,6 2-267-15,-9 1-53 0,6 2-16 0,0 3 0 16,0 0 12-16,0 3-3 0,2 2-1 0,-8 11 0 15,6 5-8-15,0 5 12 0,-3 6-12 0,3 5 12 16,-3 2-12-16,3 1 0 0,-6 0 0 0,6-1 0 16,-3 1 0-16,3-3 0 0,0-5 0 0,0-3 0 15,0-6 0-15,3-4 0 0,-4-6 0 0,4-2 0 16,-6-6-22-16,3-5-6 0,0-3-2 0,-3-2 0 16,-6-3 1-16,6-3 0 0,0-5 0 0,3-3 0 0,-6-2 29 0,3-5 0 15,0 2 13-15,-3-3-4 0,0 1 4 16,-3-3 1-16,3-3 0 0,-3 3 0 0,3-3 11 0,0-3 3 15,0 1 0-15,3-1 0 0,-3-2 2 0,6 3 1 16,5 5 0-16,-5 2 0 0,3 6-15 0,0 2-2 16,6 6-1-16,-9 8 0 0,6 5 5 0,-3 8 1 15,-3-1 0-15,3 7 0 0,3-1-10 0,-4 5-1 16,1 1-8-16,0-1 12 0,-3 3-12 0,0-2 0 16,-3-3 0-16,3-1 0 0,3 1-14 0,-6-5-2 15,6-6-1-15,-3-2 0 0,0-1 17 0,2-2-8 16,4-5 8-16,0-3 0 0,0-3-11 0,3-2 11 15,0-3-10-15,0 3 10 0,0-6 18 0,-4 0 10 0,4-2 1 16,0-3 1-16,0 0 6 0,-3 0 0 16,0 1 1-16,0-4 0 0,0-2-22 0,-4-3-5 0,1-2-1 0,0-3 0 15,0-1-9-15,-3-4-14 0,0 0 3 0,-3-3 1 32,0 0-46-32,0-3-10 0,-3 0-2 0,0-2-631 0,0 2-126 0</inkml:trace>
  <inkml:trace contextRef="#ctx0" brushRef="#br0" timeOffset="11475.315">3993 3937 1670 0,'12'8'74'0,"-12"-8"15"0,0 0-71 0,0 0-18 15,0 0 0-15,9 5 0 0,0 1 129 0,0-1 23 16,0-3 4-16,0-4 0 0,-3-1-91 0,6 1-18 15,-3-6-4-15,0-3-1 0,0-2-16 0,3-3-3 16,-4-3-1-16,4-4 0 0,3-1-36 0,-6 0-7 0,3-3-2 0,-3 1 0 31,0 0-25-31,0-1-4 0,0 3-2 0,0 0 0 16,-6 3 22-16,0-2 4 0,-3 4 0 0,0-5 1 0,-3 6 27 0,0 4-8 0,0-4 8 0,0 7 0 16,-3 3 0-16,-3 6 0 0,-3 2 0 0,0 2 0 15,0 6 17-15,-3 0-1 0,0 3 0 0,-2 5 0 16,2 2 20-16,0 6 3 0,0 0 1 0,0 0 0 15,0 5-12-15,0 0-3 0,3 0 0 0,3 0 0 16,0 0-6-16,1 0-2 0,2 3 0 0,3-3 0 16,3 3-5-16,0 2 0 0,3 1-1 0,0-4 0 15,6 4-2-15,-1-1 0 0,4 1 0 0,0-4 0 16,0-4-9-16,6-1 0 0,-3 1 0 0,3-6-749 16,0-5-145-16</inkml:trace>
  <inkml:trace contextRef="#ctx0" brushRef="#br0" timeOffset="12034.8127">7110 3186 57 0,'9'-6'0'0,"-3"4"0"0,0-6 0 0,3 0 0 16,3 0 442-16,-6-3 83 0,-1 1 17 0,-2 2 3 16,3-3-397-16,-3 1-80 0,-3-1-16 0,-6 0-4 15,-3-2-13-15,1 0-3 0,2 2-1 0,0 1 0 0,-6 2-31 0,-3-3 0 16,3 3 0-16,-6 3 0 15,0 2-26-15,0-5-2 16,-5 8 0-16,-4 0 0 0,0 3 2 0,-3 2 0 0,-3 3 0 16,-2 0 0-16,-1 5 26 0,0-2 0 0,1 5 0 0,-1 2-8 0,-3 6 22 0,6 3 5 15,-2 2 1-15,-1 3 0 0,3 10 16 0,1-2 4 16,-1-1 1-16,0 4 0 0,6-6-2 0,3 0-1 16,1-3 0-16,2-2 0 0,6 0-21 0,3-6-4 15,6-2-1-15,0 5 0 0,6-5-12 0,0 0 11 16,3-1-11-16,3 1 10 15,0-3-44-15,3 3-9 0,9 3-1 0,3-6-1 16,-4 0-114-16,1-5-22 0,0-3-5 0</inkml:trace>
  <inkml:trace contextRef="#ctx0" brushRef="#br0" timeOffset="12523.5208">7500 3506 403 0,'30'0'36'0,"-24"0"-36"0,-6 0 0 0,0 0 0 15,8 0 240-15,1 0 40 0,-3-3 9 0,-6 3 2 16,0 0-175-16,0 0-34 0,6-8-7 0,-6 3-2 16,-6-3-3-16,3 0-1 0,6 0 0 0,-6 0 0 15,0 0-33-15,-3 0-8 0,0 3 0 0,6-3-1 16,-2 3-27-16,-4-1 0 0,-6 1-12 0,3 2 12 0,3-2 0 0,-3 5 0 15,-6-5 0-15,0 2 12 0,3 3-12 16,-3 0-14-16,0 8 3 0,-5-8 1 0,-1 5 10 0,0 3 0 16,3-2 0-16,-3 2 0 0,-9 2 0 0,7 1 0 15,2 5-8-15,-3-3 8 0,0 8 0 0,0-5 9 16,4 5 0-16,5 0 0 0,0 3 22 0,0 0 4 16,0-3 1-16,3 3 0 0,6 0-10 15,3-3-2-15,-3-5 0 0,3 0 0 0,0-6-24 16,3 1 0-16,3-6 0 0,-3-5 0 15,0 0-57-15,0 0-17 0,12-3-3 0,-3-4-1 16,0-4 6-16,0-2 0 0,6-3 1 0,3 0 0 16,0-3 27-16,-1 1 6 0,1-3 1 0,3 2 0 0,6 1 53 0,-6-1 12 15,-6 1 1-15,2-1 1 0,7 6 50 0,-6 2 9 0,-3-2 3 16,-3 5 0-16,0 6-20 0,0 2-3 16,0 2-1-16,-3 6 0 0,-6-3-4 0,2 6 0 0,4 2-1 15,0 6 0-15,-3-1-43 0,0 1-9 0,-3-1-2 0,3 1 0 31,0-1-129-31,0 3-25 0,-6-2-6 0</inkml:trace>
  <inkml:trace contextRef="#ctx0" brushRef="#br0" timeOffset="12909.4795">8024 3326 2325 0,'0'0'103'0,"6"2"21"0,3 6-99 0,-3 0-25 15,-3 3 0-15,5 2 0 0,4 3 28 0,-3 0 0 16,-3 2 0-16,-3 1 0 0,3-1-11 0,-3 1-1 16,0 0-1-16,-3-4 0 0,-3-1-15 0,6 1 0 15,6-1 0-15,-6 2-10 16,-6-6-44-16,3 1-9 0,6-3-1 0,-3 0-1 15,-3-8-26-15,0 0-5 0,0 0 0 0,0 0-1 16,9 2 56-16,-9-2 11 0,-3-5 2 0,3 0 1 0,6-3 82 0,-3 0 16 16,-6-3 3-16,3-2 1 0,0 2 29 0,3-4 5 15,3 1 2-15,-3-7 0 0,-6 3-34 0,9-1-6 16,9-2-2-16,0 2 0 0,-1 1-26 0,4-1-6 0,0 4-1 0,0 7 0 16,3 0 2-16,-3 8 0 0,0 0 0 0,-4 8 0 15,4 0-21-15,-3 2-4 0,0 6-1 0,0 0 0 16,0 0-12-16,3 0-15 0,0-1 3 0,-4 1 1 31,4 0-111-31,-3 0-22 0,6-3-5 0</inkml:trace>
  <inkml:trace contextRef="#ctx0" brushRef="#br0" timeOffset="13646.5037">10310 3154 864 0,'-3'5'76'0,"0"3"-60"0,0-3-16 0,0 1 0 16,3-6 229-16,0 0 43 0,0 0 9 0,0 0 2 16,0 0-195-16,9 0-38 0,3-3-8 0,-3-2-2 15,5-3 19-15,-2 0 3 0,3-5 1 0,0-3 0 16,0-5-36-16,3 2-7 0,0-5-2 0,0 3 0 15,2-5-18-15,-2-6 0 0,0 0 0 0,0-2 0 16,-3-3-10-16,0 2 10 0,-3-4-10 0,0 4 10 16,-1-2 0-16,-2 3-9 0,0-1 9 0,0 1 0 0,-3 0 0 15,-3 2 0-15,0 5 0 0,3 1 0 0,-6 5-12 16,3 2 0-16,-3 6 0 0,0 8 0 0,-3-3 12 0,0 2 0 16,-3 6 8-16,0 0-8 0,-3 3 10 0,0 8-2 15,0-6-8-15,1 6 12 0,-1 4-12 0,3 4 9 16,-3 7-9-16,0 1 8 0,0 5 4 0,0 7 0 15,0 6 0-15,0 3 0 0,3 5 8 0,3 5 1 16,-3 0 1-16,3 3 0 0,3 3 6 0,0-6 0 16,0 8 1-16,6-8 0 0,-6 3-13 0,3 3-4 15,0-9 0-15,0 1 0 0,-3-3-12 0,-3-3 0 16,3 3 8-16,-3-6-8 0,-3 1 0 0,0-8 0 16,0-3 0-16,0-6 0 0,-3 1-25 0,0-5 1 15,1-6 1-15,-1 0 0 16,3-8-121-16,0 0-25 0,3-7-5 0,-3-6-1 15,-3 0-17-15,3-8-3 0,0-24-1 0,0 0 0 0</inkml:trace>
  <inkml:trace contextRef="#ctx0" brushRef="#br0" timeOffset="13823.0291">10194 3442 2516 0,'0'0'56'0,"9"0"11"0,2 0 2 0,1 0 1 0,3-2-56 0,6-1-14 0,0 0 0 0,3 1 0 16,3-1 48-16,2-2 6 0,4 2 2 0,3 0 0 16,-4-5-36-16,1 6-6 0,-3-1-2 0,-3-7 0 0,0 4-12 0,2-4-16 15,-2-1 3-15,3 1-799 16,-6-4-159-16</inkml:trace>
  <inkml:trace contextRef="#ctx0" brushRef="#br0" timeOffset="14019.5023">11247 3260 2718 0,'-9'26'120'0,"6"-13"25"0,3 1-116 0,-3 7-29 16,0-3 0-16,0 6 0 0,-2 0 22 0,5 0-2 0,-3-6 0 15,0 3 0-15,0-5-9 0,3 0-3 0,0-5 0 0,0-1 0 16,0-4-19-16,0-6-4 0,0 0-1 0,0 0-809 15,9-3-163-15</inkml:trace>
  <inkml:trace contextRef="#ctx0" brushRef="#br0" timeOffset="14182.0991">11542 2738 2674 0,'0'0'59'16,"-3"8"12"-16,3 0 2 0,0 3 3 0,0 5-61 0,0-3-15 0,0 3 0 0,-3-3 0 16,3 3-70-16,-3-5-17 0,0-3-3 0,0-1-1008 15</inkml:trace>
  <inkml:trace contextRef="#ctx0" brushRef="#br0" timeOffset="14593.9848">11590 3141 1555 0,'6'8'138'0,"2"-3"-110"0,1 3-28 0,3 2 0 16,0 1 232-16,3 2 40 0,0 0 9 0,0 1 2 15,3 2-228-15,-3-3-46 0,2 0-9 0,-2 0 0 16,-3 3 0-16,0-8 8 0,0 5-8 0,-3-2 12 16,3 2-12-16,0-2-12 0,-3-3 2 0,0 0 1 31,0-1-24-31,-3 1-5 0,3-2-1 0,-1-4 0 16,-8-2-5-16,6 0 0 0,0 0-1 0,0-2 0 0,0-4 31 0,0-2 14 0,-3 1-12 0,3-1 12 15,-3-3 31-15,0 0 13 0,0-2 4 0,-3 0 0 16,3-3 12-16,-3 3 4 0,6-3 0 0,-3 3 0 15,3-3-17-15,0 5-3 0,-3 1-1 0,3-1 0 16,3 3 0-16,0 8 0 0,-3-8 0 0,0 8 0 16,2 0-27-16,1 3-6 0,0 2-1 0,0 8 0 0,0 1-27 15,0-1-6-15,0 5 0 0,0 4-1 16,-3-1-63-16,0 3-12 16,3-6-2-16,-6 3-691 0,3 0-139 0</inkml:trace>
  <inkml:trace contextRef="#ctx0" brushRef="#br0" timeOffset="15278.1405">13012 3215 2509 0,'0'0'111'0,"0"0"23"0,0 0-107 0,0 0-27 0,0 0 0 0,6 0 0 16,-6 0 16-16,6-6-3 0,0 1 0 0,-3-3 0 16,0-2-13-16,0-4 0 0,-6-2 0 0,0-2-10 15,0-1 2-15,3-2 0 0,-6 3 0 0,0-1 0 16,0 1-56-1,-3 2-10-15,-2 3-2 0,-1 2-1 0,0 3-12 0,-3 5-3 0,0 3 0 0,-3 3 0 16,0 5 64-16,0 3 12 0,-2 4 2 0,-1 7 1 16,-3-1 45-16,0 5 8 0,0 3 3 0,3 3 0 15,-2 0-3-15,2 0 0 0,-3-1 0 0,6 1 0 16,0 3-10-16,6-9-2 0,0 0-1 0,7-2 0 0,-1 0-11 0,0-3-3 16,6-5 0-16,0-3 0 0,3-2-13 0,0 0 0 15,0-6 0-15,3 0-10 16,2 0-15-16,1-2-3 0,3 2-1 0,3-5 0 0,0 0 15 0,3 0 3 15,3-5 1-15,0 2 0 0,-4-2 10 0,4-3 14 16,-3 0-3-16,3 0-1 0,0-2 13 0,-3-4 2 16,-3-1 1-16,2-4 0 0,1 3 6 0,-3-13 0 15,0 0 1-15,-3-3 0 0,3-2 4 0,-3-1 1 16,-3-2 0-16,3-2 0 0,-4-4-30 0,4-2-8 16,-3-2 0-16,0-6 0 0,3 0 0 0,-3-5 0 15,0 5-8-15,-3-3 8 0,0 9-12 0,3-1 4 16,-3 6 0-16,-3-1 0 15,3 12-17-15,-3-1-3 0,0 11-1 0,0 0 0 0,0 10 20 0,-3 11 9 0,0 0-8 0,0 5 8 16,3 8 21-16,-3 14 10 0,-3-1 1 0,0 1 1 16,-3 5-9-16,3-1-1 0,0 4-1 0,-3-4 0 15,3 4 16-15,0-3 3 0,0-1 1 0,0 1 0 16,-3 3-27-16,3-4-6 0,3 1-1 0,0 0 0 16,0 2-8-16,0 6 0 0,3-3 0 0,-3 5 0 15,0-2-14-15,0 2-5 0,0 6-1 0,0-8 0 16,0 5-41-1,3-8-9-15,3 0-2 0,3-3-677 0,-6 0-136 0</inkml:trace>
  <inkml:trace contextRef="#ctx0" brushRef="#br0" timeOffset="18251.2482">14971 2797 1209 0,'-3'16'108'0,"3"-11"-87"15,-3-3-21-15,3 4 0 0,-3 2 100 0,0 2 15 16,0-4 3-16,0 2 1 0,0 2-52 0,0-2-11 16,-3 5-1-16,3-5-1 0,0 5 0 0,-3 6 0 0,6-6 0 0,-3 3 0 15,0 3-14-15,0 4-4 0,3-4 0 0,-3 2 0 16,3 0-24-16,-3-2-4 0,3-1-8 0,-3-4 11 31,3 1-30-31,-3-1-5 0,3-6-2 0,-2-1 0 16,2 1-187-16,0-8-38 0,0 0-7 0,0 0-2 0</inkml:trace>
  <inkml:trace contextRef="#ctx0" brushRef="#br0" timeOffset="18416.7435">15233 2492 2318 0,'0'0'51'0,"0"0"10"0,0 0 3 0,0 0 1 0,0 0-52 0,0 0-13 0,0 0 0 0,0 8 0 15,-3 3 40-15,3-6 6 0,0-5 1 0,0 0 0 16,0 0-147-16,0 0-28 0,0 0-7 0,0 0-1 0</inkml:trace>
  <inkml:trace contextRef="#ctx0" brushRef="#br0" timeOffset="18772.7949">15781 2027 2437 0,'0'0'53'0,"0"0"11"0,6 0 3 0,2 8 2 0,-2-8-55 0,3 8-14 0,0 2 0 0,3 1 0 15,-3 5 12-15,0 2 0 0,0 3 0 0,-3 6 0 16,-6-1-4-16,0 6-8 0,-3 8 11 0,-3-1-11 16,-6 12 10-16,0 2-10 0,-6-1 8 0,3 7-8 15,-2-12 0-15,2 6-17 0,3 3 2 0,-3-3 1 16,6 0 14-16,0-3 0 0,3 0 12 0,0-5-12 16,0 0-8-16,3-3-9 0,-3-2-2 0,3 2 0 15,-3 1-12-15,0-4-2 16,0 1-1-16,1 0 0 0,-4-8-56 0,3-1-11 0,0-4-3 0,0-6-514 15,0-5-103-15</inkml:trace>
  <inkml:trace contextRef="#ctx0" brushRef="#br0" timeOffset="18987.2181">15563 2947 1670 0,'0'0'74'0,"0"0"15"0,9 3-71 0,-3 0-18 15,0-1 0-15,3 4 0 0,3-1 256 0,3 0 47 16,3-5 9-16,3 0 3 0,2-2-236 0,7-4-47 0,3 1-10 0,3-6-2 31,2-2-60-31,4-5-13 0,3-1-3 0,-1 1-762 0,4-3-153 0</inkml:trace>
  <inkml:trace contextRef="#ctx0" brushRef="#br0" timeOffset="19501.8613">18495 2662 1720 0,'0'0'38'0,"-3"0"8"0,-3-6 2 0,0 4 0 0,6 2-39 0,0 0-9 0,-6 2 0 0,-3-2 0 15,4 0 76-15,-4 0 14 0,3 6 2 0,-3-4 1 16,3 6-49-16,-3 0-9 0,3 5-3 0,0 1 0 16,-3-1-8-16,0 13-3 0,3-2 0 0,-3 11 0 15,3-4-6-15,-3 6-2 0,0 0 0 0,6 0 0 16,-3 1 2-16,3-4 0 0,3-5 0 0,0-3 0 16,0-2-15-16,0-8 0 0,3 0 0 0,0-5 0 31,0-1-147-31,3-5-25 0,-6-5-6 0,6 0-683 0</inkml:trace>
  <inkml:trace contextRef="#ctx0" brushRef="#br0" timeOffset="19680.3617">18480 2209 2386 0,'0'0'106'0,"0"0"22"0,0 0-103 0,0 0-25 15,0 0 0-15,0 0 0 0,0 0 34 0,0 14 2 16,0-7 0-16,-3 7 0 0,3-14-36 0,0 0 0 16,-6 2-12-16,0 9-730 15,1-8-146-15</inkml:trace>
  <inkml:trace contextRef="#ctx0" brushRef="#br0" timeOffset="20147.1144">19174 2461 2624 0,'15'5'116'0,"-9"-2"24"0,6 2-112 0,0 5-28 0,2 4 0 0,-2-1 0 15,6 0 24-15,-3 6-2 0,0 2 0 0,0 0 0 16,0 3-22-16,-3-3 0 0,0 3 0 0,-1 0 0 16,-2 5 0-16,0-3 9 0,0 1-9 0,0-4 10 15,-6 4-57-15,3-6-11 0,-3 0-2 0,3-5-1 16,-6 0-8-16,3-3-2 0,0-5 0 0,-3 3 0 0,0-11 47 0,0 0 10 16,0 0 2-16,0 0 0 0,0 0 33 0,9-11 7 15,-6 3 2-15,3-5 0 0,0-3 21 0,3 0 4 16,0-2 1-16,0-3 0 0,0-6-3 15,2 1 0-15,4-1 0 0,3-7 0 0,3 2-22 0,0 0-5 16,3-7-1-16,2-1 0 0,1 0-11 0,3 3-2 16,0-3-1-16,0 9 0 0,-4 4-11 0,4 9 0 15,-6 5 0-15,3 7 0 0,-4 4 0 0,-2 2 0 16,0 13 0-16,-3 0 0 0,0 6 0 0,-3 7 0 16,0 6 0-16,-3 2 0 0,-4 3 0 0,1 0 0 0,-3 0 0 15,0 3-11-15,0 2-5 0,0 1-2 16,0 2 0-16,0 0 0 15,0-3-150-15,0 0-29 0,0-7-7 0</inkml:trace>
  <inkml:trace contextRef="#ctx0" brushRef="#br0" timeOffset="29701.5621">4154 5866 1324 0,'0'0'59'0,"0"0"12"0,0 0-57 0,6 5-14 16,0 0 0-16,3-2 0 0,-3-3 100 0,6 3 18 15,-3-3 3-15,3 0 1 0,3 5-55 0,2-5-11 16,1 3-3-16,0-1 0 0,0 9-25 0,0-1-4 15,3 4-2-15,0 2 0 0,-7 7-10 0,4 6-3 16,-3 3 0-16,3 5 0 0,-6 8-1 0,-3 8-8 16,-3 0 12-16,-3 8-4 0,-6 5-8 0,0 0 0 15,-6 0 0-15,0-5 0 0,0 0 14 0,0 0-2 0,-3 2-1 16,3-4 0-16,-3-4 17 0,3-2 3 0,1-3 1 0,-1-5 0 16,0-2-23-16,0-4-9 0,-3-2 8 0,3-2-8 15,0-6 35-15,0-3 1 0,-3-4 1 0,3-1 0 16,0-3-1-16,0-2-1 0,-3-5 0 0,4-3 0 15,2-3-27-15,-3-2-8 0,3-3 0 0,-3-3 0 16,6 3 10-16,-3-8-10 0,3-5 8 0,-3 0-8 16,3-3 0-16,0-6 0 0,3-4 0 0,0-3 0 15,3 0 0-15,0-6 0 0,0-2 0 0,3-2 0 16,0-4-9-16,-3 1 9 0,3-6 0 0,3 3 0 16,-3 0 0-16,0 0 0 0,-3-2 0 0,2 2 0 15,1-3 0-15,3-2 0 0,-3-3 0 0,3 3 0 16,3-6 0-16,0 3 0 0,3 3 0 0,0 0 0 15,6-1 0-15,-1 4 0 0,7-3 0 0,0 5 0 16,0 2 0-16,6 6 8 0,2 3-8 0,1-1 0 16,0 12 11-16,-1 1-11 0,1 7 12 0,-3 4-12 0,-3 6 12 15,-1 7-4-15,1 4 0 0,0 4-8 16,-3 3 8-16,0 3-8 0,-7 3 0 0,4 2 0 0,0 0 16 0,0 0-4 16,0 3-1-16,-4 0 0 0,4-3-11 0,-3 3 0 15,0 0 0-15,3 0 8 0,-6 2 16 0,2 3 4 16,1 6 0-16,-3 2 0 0,0 10-4 0,-3 3 0 15,0 1 0-15,-3 4 0 0,-3-2 4 0,-6 0 0 16,0 3 0-16,-3-1 0 0,-3 1-28 0,0-3 8 16,-6-6-8-16,3 1 0 15,-3-8-31-15,3-3-11 0,0-8-2 0,3-3-800 16,-3-7-160-16</inkml:trace>
  <inkml:trace contextRef="#ctx0" brushRef="#br0" timeOffset="30337.8574">5919 6249 1825 0,'0'0'80'0,"0"0"18"0,0 0-78 0,0 0-20 0,6 6 0 0,-3-4 0 15,-3-2 71-15,6 3 10 0,0 2 3 0,3-2 0 16,3 0-19-16,0-1-3 0,0 1-1 0,3-3 0 15,2 0-11-15,4 0-2 0,0 0-1 0,0 0 0 16,9-3-25-16,0 3-5 0,5-2-1 0,1 2 0 16,0-3-8-16,2 3-8 0,1 0 12 0,0-3-12 0,-4 1 8 0,1-1-8 15,-3 3 0-15,-3-3 0 16,2 1-79-16,-2-1-22 0,0-2-5 0,-3 0-944 16</inkml:trace>
  <inkml:trace contextRef="#ctx0" brushRef="#br0" timeOffset="30690.9131">7190 5554 2469 0,'0'0'109'0,"0"0"23"0,9 2-105 0,-3 1-27 0,-6-3 0 0,6 3 0 16,9 4 28-16,-3-1 1 0,-3-1 0 0,0 3 0 16,0 0 9-16,3 3 2 0,2 2 0 0,-2 3 0 15,-3 2-23-15,0 6-4 0,6 5-1 0,0 8 0 16,-6 5-4-16,6 9-8 0,-3 2 11 0,0 7-11 15,-3 1 8-15,-1 5-8 0,-5 1 0 0,3 1 0 16,0 4 9-16,-3-3-9 0,-3-6 0 0,0 1 9 16,3-6-9-16,0-3 0 0,-3-2 0 0,0-5 0 15,0 0-90-15,0-9-23 0,3-4-5 0</inkml:trace>
  <inkml:trace contextRef="#ctx0" brushRef="#br0" timeOffset="31639.3767">10354 5532 2282 0,'0'0'101'0,"0"0"21"0,0-10-98 0,0 2-24 0,0 0 0 0,-3-3 0 0,0-2 24 0,0-5 0 15,3-1 0-15,-6-2 0 0,3-3-15 0,-2 0-9 16,-1 1 10-16,-3-7-10 16,-3 4-16-16,3 2-10 0,-6-2-2 0,0 5 0 15,3 5-35-15,-6 2-7 0,3 4-2 0,-2 5 0 16,-1 5 32-16,0 5 7 0,0 3 1 0,0 8 0 0,-6 7 57 0,0 4 12 15,-2 5 3-15,-4 5 0 0,3 5 10 0,-3 6 2 16,1 5 1-16,-1-3 0 0,-3 0-9 0,3 0-1 16,4 1-1-16,2-4 0 0,3 4-27 0,6 1-6 15,3 1-1-15,6 0 0 0,3-2 7 0,6-4 1 16,6-2 0-16,3 0 0 0,3 0-16 0,3-3-16 16,0 1 3-16,5-9 1 0,-2-2 12 0,6-3 13 15,-3-5-2-15,3 0-1 16,-1-6-34-16,7-2-8 0,-3-5 0 0,3-6-1 15,-1-5-139-15,1-3-27 0</inkml:trace>
  <inkml:trace contextRef="#ctx0" brushRef="#br0" timeOffset="32106.1378">11167 5646 2602 0,'0'0'57'16,"0"0"12"-16,0 0 3 0,0 0 1 0,0 0-58 0,0 0-15 0,-3 8 0 0,-3-3 0 0,0 3 0 0,0 0 0 16,-3 0 0-16,0 3 0 0,-3-1 0 0,3 1-16 15,-2 2 3-15,-1 3 1 16,-3 3-46-16,0 2-9 0,0 3-1 0,0 5-1 15,3 2-2-15,-3 4 0 0,3-3 0 0,0 2 0 0,4 0 60 0,2 1 11 16,0-3 0-16,3-6 8 0,0-2 47 0,6-3 9 16,0-5 3-16,0 0 0 0,3-6-14 0,0 1-2 15,-1-3-1-15,4-6 0 0,3-4-31 0,0-1-7 16,6-2 0-16,-3-6-1 0,3-2-11 0,3-3 0 16,-1-2 0-16,1-1 0 0,0-5-16 0,0 3 4 15,-3-5 0-15,0-1 1 0,3-4 11 0,-10 1 0 0,1 1 0 16,0 0 0-16,-3 0 0 0,-3 0-10 15,-3 3 1-15,-3 2 0 0,0-3 21 0,-3 6 4 0,0 0 0 0,0 5 1 16,-3 5-7-16,-3 1-2 0,3 2 0 0,-6-3 0 16,1 6-8-16,-4-3 0 0,0 3 0 0,0 0 8 31,-3 2-50-31,0 3-10 0,-3 5-3 0,1 1 0 16,-4-1-177-16,-3 5-35 0,-27 17-7 0,16-3-2 0</inkml:trace>
  <inkml:trace contextRef="#ctx0" brushRef="#br0" timeOffset="32706.5278">11837 5556 2800 0,'18'19'62'0,"-13"-11"13"0,1 2 2 0,3 4 1 0,-3 1-62 0,3 4-16 16,0-1 0-16,0 4 0 0,0 4 0 0,-3-2 0 16,3-3 0-16,-3-2 0 0,-6 2-20 0,3-3-3 15,-6-2-1-15,3 0 0 16,-3 3-84-16,0-6-16 0,0 0-4 0,-3-2-1 16,3-3 37-16,0-1 8 0,0-1 2 0,-3-1 0 15,6-5 30-15,0 0 5 0,0 0 2 0,0 0 0 0,0 0 131 0,0 0 26 16,6-5 6-16,-3-3 1 0,0 0 15 0,3 0 3 15,0-5 1-15,0-1 0 0,3-4-58 0,0-1-12 0,0-2-3 0,3-5 0 16,-1 2-46-16,4-2-10 0,3-4-1 16,0 1-8-16,0-2 0 0,3 1 0 15,0 4-10-15,-1 2 10 16,1 6-30-16,0 2 2 0,-3 3 0 0,0 2 0 0,-6 6 7 0,3 5 1 0,-3 2 1 0,-1 6 0 16,1 6-3-16,-3 4-1 0,-3 1 0 0,0 7 0 15,0 0 6-15,-3 1 1 0,-6 2 0 0,0 0 0 16,-3 0 2-16,0 0 1 0,0-2 0 0,3-1 0 15,0 1 13-15,0-6-11 0,-3-3 11 0,0-2-10 16,6-2 10-16,-3-7 0 0,3 1 0 0,0-8 0 16,0 0 0-16,0 0 0 0,6 6 0 0,-6-6 0 15,3-8 16-15,3-3 0 0,3 1-1 0,0-4 0 16,0-2 3-16,3-2 1 0,3-3 0 0,0-3 0 0,0-2-1 16,0-1 0-16,-1 3 0 0,4 3 0 15,-3-3 0-15,3 3 0 0,-6 5 0 0,0 3 0 16,0 2 11-16,0 3 3 0,-3 8 0 0,0 0 0 15,-1 0-52-15,1 8-9 16,-3 3-3-16,0 2 0 0,-3 6 20 0,3 2 3 0,-3 0 1 0,-3 0 0 0,0 0-13 16,3 1-3-16,-6-1 0 0,3-3 0 15,0 1-185-15,-3 2-38 0,-6 11-7 0,-3-14-2 0</inkml:trace>
  <inkml:trace contextRef="#ctx0" brushRef="#br0" timeOffset="33207.1925">13224 5527 2718 0,'0'8'60'0,"3"8"12"0,-3 10 2 0,-3 9 2 0,-3 2-60 0,0 5-16 0,0 3 0 0,0-2 0 16,-6 1 8-16,3-1-8 0,0-3 11 0,3-3-11 16,-3 0 0-16,0 0 0 0,3-6-12 0,0 1 3 31,-2-3-59-31,5-2-11 0,-3-3-2 0,3-1-1 0,0-4 30 0,0-1 7 0,0-4 1 0,3-1 0 16,-6-5 19-16,6 0 4 0,0-3 1 0,0 0 0 0,0-5 57 15,0 0 12-15,0 0 3 0,0 0 0 0,-3-10 35 16,3 2 7-16,-3-5 2 0,3-3 0 0,0-6-52 15,0-4-9-15,0-6-3 0,3-2 0 0,3-6 0 0,3-5 0 16,3 0 0-16,-1-5 0 0,4-3-44 0,0 0-10 16,3-2-2-16,3-1 0 15,0-2-7-15,0 0-1 0,2 2-1 0,1 0 0 16,-3 4-3-16,3 4-1 0,0 6 0 0,-1 5 0 16,-2 7 7-16,3 4 2 0,-3 7 0 0,3 4 0 0,-3 1 36 0,-1 9 8 15,1 2 2-15,-6 9 0 0,3-1-2 0,-6 6-1 16,0 2 0-16,-3 3 0 0,0 2-3 0,-3 3 0 15,-3 6 0-15,-6-1 0 0,0 9 1 0,-3-6 0 0,-6 5 0 16,-3 1 0-16,-6 4-28 0,-3-2-5 0,0-2-2 0,-2-1 0 31,-4 1-21-31,3-6-4 0,-3 2-1 0,4-4 0 16,-4-3-100-16,0-3-20 0,3 0-4 0,0-5-751 0</inkml:trace>
  <inkml:trace contextRef="#ctx0" brushRef="#br0" timeOffset="33710.8372">14307 5477 2620 0,'0'0'116'0,"0"0"24"0,0 0-112 0,0 0-28 16,0 0 0-16,0 0 0 0,0 0 32 0,0 0 1 16,0 0 0-16,0 0 0 15,3-5-51-15,-3-3-10 0,0-6-3 0,0 6 0 16,0-2 4-16,-3-1 1 0,-3 3 0 0,0 0 0 16,-3 3-27-16,0 3-6 0,-8-1-1 0,2 0 0 15,0 6 20-15,-6 0 3 0,-3-1 1 0,0 6 0 0,-2 3 36 0,2 2 21 16,0 3-2-16,-3 2-1 0,0 3 35 0,1 3 7 15,-1 3 2-15,3-1 0 0,-3 3-41 0,3 0-8 16,4 1-1-16,2-4-1 16,3 0-33-16,0-2-6 0,3 0-2 15,3-5 0-15,3-4-13 0,3-1-2 0,3-4-1 0,0 1 0 16,3-6-2-16,3-2 0 0,0-3 0 0,3-3 0 16,3 0 11-16,0-7 1 0,3-1 1 0,0-2 0 0,2-3 23 0,4-2 12 15,0-3-12-15,6-1 12 0,-3-1 29 0,2 1 13 0,-2-4 2 0,3 2 1 16,0 0 16-16,-3 0 3 0,-1-2 1 0,-2 5 0 15,0 5-11-15,-6 5-2 0,0 3-1 0,-6 6 0 16,0-3-9-16,0 5-2 0,-9 0 0 0,6 7 0 16,-3 9-31-16,0 0-9 0,-3 3 0 0,0 2 0 31,-6 3-36-31,3 2-11 0,0-2-2 0,-3 2-706 0,3-4-141 0</inkml:trace>
  <inkml:trace contextRef="#ctx0" brushRef="#br0" timeOffset="34074.8627">14712 5469 2833 0,'9'18'125'0,"-6"-7"27"0,3 5-122 0,0 2-30 15,3 6 0-15,0-5 0 0,0 2 0 0,0-5 0 16,-3 0 0-16,-4-3 0 0,1 0 0 0,0-2-13 0,-3-3 1 0,0 0 0 31,0 0-40-31,-3-3-8 0,3 0-2 0,-5 3 0 16,-1-3-40-16,0 1-8 0,3-1-2 0,-3 0 0 16,3 1 66-16,0-1 13 0,-3 0 2 0,6-5 1 0,0 0 72 0,0 0 14 0,0 0 4 0,0 0 0 15,0 0 51-15,0 0 10 0,0 0 3 0,6-5 0 16,0-6-48-16,3 1-10 0,-3-1-2 0,2-5 0 15,1 0-36-15,3-2-8 0,0-6-2 0,0 0 0 16,6-2-18-16,0-3 0 0,3-6-11 0,3 1 11 31,-1-1-45-31,4 4-3 0,3-6 0 0,3 2 0 0,-1 3-148 0,1 1-31 0,0-1-5 16</inkml:trace>
  <inkml:trace contextRef="#ctx0" brushRef="#br0" timeOffset="34311.2315">15605 5360 1900 0,'-6'30'84'0,"3"-17"18"0,0 0-82 0,0 6-20 16,-3 4 0-16,0 6 0 0,3 1 184 0,-6-1 33 15,3 2 7-15,0-1 0 0,-3-9-168 0,6 0-35 16,1-3-6-16,-1-4-2 16,0-4-32-16,6-2-6 0,-3-8-2 0,3 5 0 15,-3-5-145-15,5 3-28 0,4-3-7 0</inkml:trace>
  <inkml:trace contextRef="#ctx0" brushRef="#br0" timeOffset="34466.814">15769 5014 2948 0,'0'0'131'0,"0"0"26"0,0 0-125 0,6 8-32 0,-6-3 0 0,0 6 0 32,-3-3-45-32,0 2-15 0,0-5-4 0,-3 1-771 0,-3-1-154 0</inkml:trace>
  <inkml:trace contextRef="#ctx0" brushRef="#br0" timeOffset="34858.7748">16388 5046 2545 0,'0'0'56'0,"0"0"11"0,0 0 2 0,0 0 3 0,0 0-57 0,0 0-15 16,0 0 0-16,0 0 0 0,0 0 0 0,0 0 0 15,0 0 0-15,-6 2 0 0,-6-2-12 0,0 3-3 16,0 2 0-16,-3 0 0 16,-3 3-13-16,1 3-2 0,5 2-1 0,-3 3 0 15,3 3-1-15,0-1-1 0,6 3 0 0,3 0 0 0,0 1 33 0,3 1-8 0,3-1 8 0,3 1 0 16,0 1 59-16,3 0 15 0,6 3 3 0,-3 2 1 15,6-3 27-15,-1 3 6 0,1 0 1 0,3 3 0 16,-3-3-37-16,0 0-7 0,-3-2-2 0,3-1 0 16,-4-2-43-16,-2 0-9 0,-3-6-2 0,-3 1 0 15,0-3-12-15,-6-3 0 0,-3-2 0 0,0 2-10 16,-6-3-49 0,-3 1-9-16,0 0-3 0,-5-4 0 0,-4-1-157 0,-3-6-32 0,-6 2-7 15</inkml:trace>
  <inkml:trace contextRef="#ctx0" brushRef="#br0" timeOffset="35265.6806">17272 5170 2718 0,'0'0'60'0,"-3"5"12"0,0 3 2 0,0 5 2 0,-3 6-60 0,-3 2-16 15,-9 3 0-15,0 2 0 0,0 1-13 0,1-1-6 0,-7 1-1 16,3-1 0 0,3 1-6-16,0-1-2 0,3-2 0 0,0 0 0 15,4-3-164-15,2-3-32 0,6-2-8 0,0-2 0 16,0-7 71-16,6 1 14 0,6-2 3 0,0-6 1 15,2 0 60-15,1-3 12 0,6-2 3 0,3-3 0 0,6 0 220 0,-3-3 45 0,-3 3 9 0,5-5 2 16,4-3 16-16,-3-2 3 0,-9-1 1 0,6-2 0 16,2 3-120-16,-2-4-24 0,-6-1-5 0,-6-4-1 15,0 1-31-15,0-3-7 0,3 2 0 0,-6 1-1 16,-7 4-30-16,4 4-9 0,-3-1 0 0,-3 6 0 16,0 5 0-16,-6 0-11 0,-5 3 0 0,-4 0 0 31,-3 2-37-31,-9 6-7 0,-12-3-1 0,1 5-1 0,-1 0-197 15,-3 3-39-15</inkml:trace>
  <inkml:trace contextRef="#ctx0" brushRef="#br0" timeOffset="35676.5808">17709 5014 2660 0,'24'32'118'0,"-12"-19"24"0,-3 8-114 0,6 5-28 0,3 6 0 16,-3 0 0-16,-3 2 32 0,2 1 1 16,1-1 0-16,-6-5 0 0,0 0-33 0,-3-5-11 0,0-3 0 15,3-5 0 1,-3 0-80-16,0-3-16 0,-6-2-3 0,3-1-1 15,0-2 3-15,-3-8 0 0,0 0 0 0,0 0 0 16,0 0 16-16,0 0 4 0,0 0 1 0,0 0 0 0,-6-2 156 0,6 2 31 0,0 0 7 0,3-11 1 16,-3 1 54-16,6-1 11 0,0-5 3 0,3-2 0 15,3-1-72-15,3-2-15 0,-1-6-2 0,4 1-1 16,6-3-50-16,0 0-11 0,-3 0-1 0,0 2-1 16,2 3-23-16,1 6-8 0,-3 5 0 0,-6 2 0 15,-3 3-4-15,-3 8 0 0,3 3 0 0,-6 7 0 16,0 6 0-16,-3 5 0 0,0 1 0 0,-6 4 0 15,-3 3-31 1,3-2-6-16,-3 4-2 0,0-2 0 0,0-2-101 0,-3-1-21 16,3 4-4-16,3-4-532 0,0-5-107 0</inkml:trace>
  <inkml:trace contextRef="#ctx0" brushRef="#br0" timeOffset="36125.3964">18969 4972 864 0,'0'0'38'0,"11"0"8"0,1 0-37 0,0-3-9 0,-3 0 0 0,0 1 0 16,-9 2 338-16,0 0 66 0,0 0 12 0,0 0 4 16,0 0-344-16,0 0-76 0,-6 2 0 0,-6 1-9 15,-3 0-3-15,-3 2 0 0,-2 3 0 0,-4 0 0 32,0 0-28-32,-3 5-5 0,-3 8-2 0,1-2 0 0,-1 2-9 0,0 0-1 15,0 0-1-15,10 0 0 0,-4-2 38 0,6-1 8 0,6-2 2 0,0 0 0 16,6 0 56-16,3-3 11 0,3 0 3 0,6 3 0 15,-3 0 44-15,6 3 8 0,3-4 3 0,3 7 0 16,3-1-20-16,3 0-4 0,-1 5-1 0,1 4 0 16,3-1-21-16,-6-3-4 0,3 3-1 0,-6 0 0 15,-4-5-35-15,-2 0-7 0,0-3-2 0,-3 0 0 0,-6 0-20 0,-3 1 0 16,0-4-10-16,-6-2 10 16,3-3-40-16,-5 0 0 15,2-2-1-15,-3-3 0 0,-6 0-95 0,-3-3-18 0,0-2-4 0,-9-3-626 16,-2-5-126-16</inkml:trace>
  <inkml:trace contextRef="#ctx0" brushRef="#br0" timeOffset="36345.7875">19719 5339 3171 0,'32'14'140'0,"-14"-7"30"0,0 1-136 0,-3 0-34 0,3 0 0 0,-6-2 0 32,0-4-16-32,-3 1-11 0,-3-3-1 0,-6 0-895 0,-6-8-178 0</inkml:trace>
  <inkml:trace contextRef="#ctx0" brushRef="#br0" timeOffset="39196.1649">2499 9252 1789 0,'0'0'79'0,"0"0"17"16,0 0-77-16,0 0-19 0,3 6 0 0,0-1 0 16,-3-5 63-16,6 5 9 0,3-2 1 0,-3 2 1 0,0 1-38 0,3 2-7 15,-3-3-1-15,0 0-1 16,9 8-13-16,-6 1-2 0,5-1-1 0,1 5 0 0,3 11-11 0,-3 3 0 15,0 3 0-15,3 4 0 0,0 6 12 0,0 0 6 16,-1 3 2-16,1 2 0 0,-6 6-20 0,3-1-11 16,0 6 2-16,-3 0 0 0,0-3 9 0,0-2 8 15,3-3-8-15,-7-3 11 0,-2-2-11 0,3-6-11 16,-3 0 3-16,0-2 0 0,-6-6 8 0,3-5 0 16,0-2 0-16,-3-6 0 0,0-5 23 0,-3-6 0 15,3-2 0-15,-3 0 0 0,3-8-6 0,0 0-1 16,0 0 0-16,0 0 0 0,0-8 5 0,-6-2 1 15,3-3 0-15,0-6 0 0,0-2-8 0,0-3-2 16,0-2 0-16,0-3 0 0,6-3-3 0,0-3-1 0,0-2 0 16,3-2 0-16,3-1 2 0,0-5 0 0,0 0 0 0,3 0 0 15,3 0-10-15,3 5 0 0,0 3 0 16,2 3 0-16,-5 5 0 0,3 8-11 0,0 2 11 0,3 6-8 16,-3 2-3-16,0 3 0 0,-3 8 0 0,-1 0 0 15,4 6 11-15,-3 4 0 0,0 1 0 0,-3 5 0 31,0 5-28-31,3 5-1 0,0 1 0 0,-1 2 0 16,1 8-7-16,3 0 0 0,0 3-1 0,0-1 0 0,0 1 12 0,-3 0 2 16,3-3 1-16,-1 0 0 0,-5-3 22 0,3-2 0 0,-6 0 0 0,3-3 0 15,-3-3 14-15,0 1 7 0,-3-6 2 0,-3-3 0 16,3-2-11-16,-3-5-3 0,-3-3 0 0,0-8 0 16,0 0 20-16,0 0 4 0,0 0 1 0,0 0 0 15,0-11 2-15,0-2 1 0,0-3 0 0,0-2 0 16,0-6 10-16,3-3 1 0,3 1 1 0,0-3 0 15,0-6 12-15,3 1 3 0,2-3 0 0,1-3 0 0,3-2-45 0,-6 0-9 16,0-1-2-16,0 6 0 16,3 0-32-16,-6 3-6 0,-3-1-2 0,0 1 0 15,0 5-99-15,-3-3-20 0,3 0-4 0,0 1-1 16</inkml:trace>
  <inkml:trace contextRef="#ctx0" brushRef="#br0" timeOffset="39690.8429">4074 8895 2343 0,'0'0'52'0,"0"0"10"0,0-2 2 0,0 2 2 0,0 0-53 0,0 8-13 0,3 0 0 0,3 5 0 16,-3 3 35-16,3 2 4 0,0 6 1 0,3 8 0 16,-4 5-32-16,7 5-8 0,0 8 0 0,0 6 0 15,-3 7-8-15,3 9-4 0,-3 7 0 0,0 6 0 16,-3 0-3-16,-3 7-1 0,-3 1 0 0,0-3 0 0,0-6-6 15,0-10-2-15,-3-10 0 0,0-8 0 0,0-9 24 0,-3-4 0 16,0-6 0-16,-3-6 0 0,0-4 0 0,3-6-9 16,-3-3 9-16,0-7 0 0,-3-6 17 0,1-5 11 15,2-2 1-15,-3-6 1 0,0-3 19 0,0-2 4 16,0-6 1-16,3-4 0 0,-3 1 2 0,3-4 1 16,6-3 0-16,-3 0 0 0,3-3-21 0,3 0-5 15,0 1-1-15,3 4 0 0,3 9-15 0,0-1-3 16,0 6-1-16,3 2 0 0,3 6-11 0,-3 2 0 15,6 6 0-15,0 2 0 16,0 6-20-16,2 5-10 0,1 0-2 0,0 2 0 16,3 1 0-16,-3-1 0 0,3 3 0 0,-3-2 0 15,-1-1-179-15,4 1-36 0</inkml:trace>
  <inkml:trace contextRef="#ctx0" brushRef="#br0" timeOffset="40383.9882">5005 10189 2487 0,'0'0'55'0,"0"0"11"0,0 0 2 0,0-5 2 16,-3-3-56-16,1 0-14 0,-1-5 0 0,-3-1 0 15,0-1-24-15,0-1-8 0,0-3-2 0,0 1 0 0,0-1 8 0,0 1 2 16,-3 2 0-16,0 0 0 0,0 5 9 0,-3 1 3 16,3 4 0-16,0 4 0 0,0 2 12 0,-3 5-12 15,-2 0 12-15,5 3-12 0,-3 0 12 0,-3 5 13 16,3 3-2-16,0 0-1 0,0 3-10 0,0 5-14 16,3 2 3-16,0 0 1 0,0 9 1 0,3-3 0 15,1-1 0-15,-1 1 0 16,0-3-22-16,3-2-4 0,3-3-1 0,0-3 0 15,3-3 1-15,0-5 0 0,0-5 0 0,-3-8 0 0,0 0 51 0,6 0 9 16,2-5 3-16,-2-6 0 0,0 1-8 0,0-3-2 16,0-3 0-16,3-3 0 0,0 1 18 0,0 2 3 0,-3-3 1 0,3 3 0 15,0 1 0-15,0 4 1 0,3 0 0 0,0 6 0 16,0 0-5-16,-1 5-2 0,4 3 0 0,0 4 0 16,0 4-34-16,3 2 0 0,-3 6 0 0,3-1-9 31,3 1-33-31,-4-1-6 0,1 1-2 0,-3-6 0 15,3-2-15-15,-6-6-3 0,0 0-1 0,0-5 0 0,-3-2 46 0,3-4 10 0,-1-4 1 0,-2-3 1 16,0-1 19-16,0-2 4 0,3-5 1 0,-3 0 0 16,0-3 54-16,0-2 10 0,3-3 3 0,0-3 0 15,3-2-20-15,2-6-3 0,4-5-1 0,0-3 0 16,6 1-23-16,0-6-5 0,3 2 0 0,-1-1-1 16,1 1-9-16,3-2-2 0,-6-5 0 0,2 0 0 15,-5 2-16-15,3 1 0 0,-3-1 8 0,-3 1-8 16,-4-6 0-16,1 3 0 0,-3-1 0 0,3 4 0 15,-6-1 0-15,0 9 0 0,0 2-10 0,-3 5 10 16,0 8 0-16,-3 6 16 0,0 7-2 0,-3 6-1 0,-1 2-1 16,-2 9 0-16,0 2 0 0,0 10 0 15,-2 9-12-15,-1 10 0 0,0 11 0 0,-6 10 0 0,-3 8 0 16,0 6 0-16,3 4 0 0,-3 4 0 0,3-1 0 0,3 9 0 16,3-1 0-16,3 3 0 15,0-3-28-15,6-2-1 0,0 0-1 0,6-3 0 16,0-5-110-16,3-8-23 0,-3-8-4 0,3-6-525 15,-1-4-104-15</inkml:trace>
  <inkml:trace contextRef="#ctx0" brushRef="#br0" timeOffset="40645.3386">5151 9525 979 0,'6'11'43'0,"-6"-11"9"0,0 5-41 0,3 0-11 0,3-2 0 0,3 2 0 16,0 0 449-16,6-2 88 0,9-3 18 0,6 0 3 16,8 0-434-16,10-3-86 0,2-2-18 0,10-5-3 15,-1-6-17-15,7 0-14 0,5 0 2 0,4 0 1 16,-1-2-108-16,-2 2-21 0,-4 2-5 15,1 4-659-15,-1-1-132 0</inkml:trace>
  <inkml:trace contextRef="#ctx0" brushRef="#br0" timeOffset="40982.3918">7684 9565 2595 0,'0'10'57'0,"-3"1"12"0,3-1 3 0,-3 1 0 0,-6 2-57 0,4 3-15 0,8 0 0 0,-6 0 0 16,-9 2 0-16,3-2 0 0,6 0 0 0,3 0 0 16,-6 0-14-16,3 0-6 0,-3 0 0 0,6 0-1 15,6-6 5-15,-3 6 0 0,-6-3 1 0,3 3 0 16,9-3 15-16,-6 3 0 0,0-3 0 0,-3-2 10 31,0-3-92-31,0-8-18 0,0 0-4 0,0 0-1 0</inkml:trace>
  <inkml:trace contextRef="#ctx0" brushRef="#br0" timeOffset="41147.9453">7702 9028 3031 0,'18'5'134'0,"-9"0"28"0,0 3-130 0,-3-3-32 15,-6 6 0-15,6-3 0 0,6 0 25 0,-3 2-1 16,-6 1-1-16,3-3 0 15,0-3-180-15,-6-5-36 0,6 3-7 0,-6-3-2 0</inkml:trace>
  <inkml:trace contextRef="#ctx0" brushRef="#br0" timeOffset="41579.7895">8256 9390 2455 0,'9'3'108'0,"-3"-1"24"0,0-2-106 0,3 0-26 0,-3 0 0 0,3-2 0 16,5-4 63-16,-2-2 7 0,0 1 2 0,0-1 0 16,0-6-51-16,3-1-9 0,-3-4-3 0,0-2 0 15,0-8-9-15,0-3 0 0,2-5 0 0,-2-3 0 16,-3-5 0-16,3-2-12 0,0-4 2 0,0-2 1 16,0-2 9-16,0-1 0 0,0-7 0 0,-3-1 0 15,3 1-24 1,-4-1-7-16,1 3-1 0,0 6 0 0,-6 5 32 0,3 2 0 0,-6 8 0 0,0 3 0 15,-6 8-8-15,3 8 8 0,-6 0 0 0,3 8-9 16,-3 2 9-16,1 3 0 0,-1 3 0 0,3 5 0 16,0 0 0-16,0 2 0 0,-3 6 0 0,3 3 8 15,0 5-8-15,0 2 0 0,0 4 0 0,3-1 0 0,3 5 27 16,3 6 4-16,0 2 1 0,3 6 0 0,0 8-40 0,3 7-8 16,0 3-2-16,0 9 0 0,3 1 32 0,-3 6 6 15,-4 11 2-15,1-3 0 0,0 3 5 0,0-1 1 16,0 4 0-16,-3-1 0 0,-3 3-4 0,0-5 0 15,0-3 0-15,0-3 0 0,0-5-24 0,0-2 0 16,0-4 0-16,0-7 0 16,-3-8-40-16,0-3-1 0,-6-7 0 0,3-9 0 15,-2-5-72-15,-4-8-15 0,0-2-2 0,0-8-608 16,-3-9-122-16</inkml:trace>
  <inkml:trace contextRef="#ctx0" brushRef="#br0" timeOffset="41770.2835">8259 9739 2304 0,'12'14'102'0,"-6"-9"21"0,3 3-99 0,-3 0-24 0,0 0 0 0,5 0 0 16,1-3 164-16,3 0 28 0,-3 0 6 0,3-2 1 15,3-3-169-15,0 0-30 0,6-5-13 0,2-6 1 31,7-2-50-31,0-3-10 0,6 0-1 0,2-2-1 0,4-3-164 0,-1 2-33 0,1 1-6 0</inkml:trace>
  <inkml:trace contextRef="#ctx0" brushRef="#br0" timeOffset="42739.6918">10887 9139 1382 0,'9'-6'123'0,"-9"6"-99"0,6-2-24 0,-3-1 0 0,3-5 152 0,-3 0 26 15,6 0 5-15,0-2 1 0,0-1-96 0,-3-2-18 0,0-6-4 0,0 4-1 16,3-1-24-16,-1 0-5 0,-2-3 0 0,3 1-1 15,-3 5-21-15,-3 2-4 0,3 3-1 16,0 0 0-16,-6 8-19 0,6 8-4 0,0 11-1 0,0 7 0 16,0 14 23-16,0 5 5 0,-3 8 1 0,3 5 0 15,0 0-14-15,0 3 9 0,-3-3-9 0,6-2 8 16,-3-3-8-16,3-6-12 0,-1-10 2 0,1-2 1 31,0-4-23-31,0-7-4 0,0-8 0 0,-3-5-1 0,3-1 14 0,-3-5 3 0,0-2 1 0,-6-3 0 16,3-5 0-16,0-6 0 0,0-2 0 0,3-6 0 15,-6-7 19-15,0 0 0 0,3-6 0 0,0-3 0 16,0 1 20-16,-3 0 2 0,3-1 0 0,-3-2 0 16,3 3-6-16,3 2-2 0,0 3 0 0,0 5 0 0,3 6 6 15,-1 4 0-15,-2 4 1 0,0 5 0 0,-6 5-4 0,9 7-1 16,3 7 0-16,-6 4 0 0,-3 3-16 16,0 6-9-16,3 7 1 0,-3-2 0 0,-3 2-13 0,6-2-3 15,-3-3 0-15,6-2 0 16,0-6-6-16,0-3-2 0,-3-2 0 0,6-3 0 0,3-5 40 0,2-2 7 15,-2-4 1-15,3-4 1 0,0-1 1 0,0-5 0 16,0-5 0-16,0 0 0 0,-1-6 37 0,-2 1 7 16,6-4 2-16,-3-4 0 0,3 2-6 0,-3-5-1 15,5-3 0-15,-2 3 0 0,3-3-37 0,3-2-8 16,0-3-2-16,0 0 0 16,-1-3-49-16,1 3-9 0,-3 3-3 0,3 2 0 15,-6 6-118-15,-1-1-24 0</inkml:trace>
  <inkml:trace contextRef="#ctx0" brushRef="#br0" timeOffset="43164.5525">12048 9628 2944 0,'12'11'131'0,"-6"-9"26"16,-6-2-125-16,9 0-32 0,3 0 0 0,3-5 0 15,2-3 0-15,7-5 0 0,3 0 0 0,3-8 0 16,-3-1-59-16,2-4-17 0,-2-3-4 0,3 2-1 16,-3-2 13-16,-3 0 2 0,2-3 1 0,-5 3 0 15,0-2 17-15,0 4 4 0,-6 1 1 0,0 2 0 0,-1-3 58 0,1 4 11 16,-3-1 2-16,-3 0 1 0,-6 3 35 0,0 2 6 15,0 3 2-15,-3 3 0 0,0-3-12 0,-6 6-3 16,3 2 0-16,-6 2 0 0,0 1-34 0,-6 3-7 16,1 7-2-16,-7 3 0 0,-3 8-23 0,-3 5-5 15,-3 3-1-15,1 5 0 0,-1 0-7 0,0 5-2 16,0 6 0-16,1 0 0 0,2-1 14 0,0 1 10 16,6 5-13-16,3-5 5 0,0-1 8 0,6 1 11 15,1-3-3-15,5-5 0 0,0-3-8 0,3-3 0 16,3-2 0-16,3-3 0 0,3-2-9 0,0-3 9 15,8-3-12-15,4-5 12 16,3 0-112-16,3-3-15 0,9 0-3 0,-1-5-947 0</inkml:trace>
  <inkml:trace contextRef="#ctx0" brushRef="#br0" timeOffset="43915.543">14620 8834 2084 0,'0'0'92'0,"0"0"20"0,0 0-90 0,0 0-22 0,9 0 0 0,-9 0 0 16,6 3 79-16,0 5 11 0,3 0 2 0,-4 8 1 15,1 5-66-15,-3 5-14 0,0 9-2 0,0 7-1 16,-3 8-23-16,0 6-5 0,-3 2-1 0,0 0 0 31,3 1-10-31,-3 2-3 0,0-3 0 0,0-5 0 0,3-3 20 0,-3-8 12 0,3-5-13 0,0-5 5 16,0-6 8-16,3-4 12 0,-3-9-2 0,6-3-1 15,-6-4 24-15,0-6 5 0,9-8 1 0,-3-3 0 16,3-2-2-16,3-8 0 0,0-3 0 0,0-5 0 16,0 0-29-16,0-3-8 0,3-2 0 0,0-1 0 15,-4 4 0-15,7 1 0 0,-3-1 0 0,3 2 0 16,0 5 0-16,0 3 11 0,3-1-11 0,-1 7 12 16,-5-1 22-16,0 2 5 0,3 9 1 0,-3 3 0 0,-6-1-26 0,3 8-5 15,-3 0-1-15,3 6 0 0,2 2-8 16,-2 3 0-16,0 3 0 0,0 2 0 0,3 0-10 0,0 3 10 15,-3-3-13-15,3 3 5 0,0-3 8 0,-3-3 0 16,-1-2 0-16,1-2 0 0,0-4 12 0,0-2 2 16,0 0 0-16,3-5 0 0,-6-3 29 0,3 0 5 15,3-3 2-15,-3-2 0 0,2-3-21 0,1-3-4 16,0 1-1-16,-3-4 0 0,6-1 11 0,-3-4 1 16,-3 6 1-16,3-6 0 0,0 1-27 0,2-1-10 15,-5-2 0-15,3-3 9 0,3 3-9 0,0 0 0 16,0 0 0-16,-3-3 0 15,0-3-40-15,-4 1-1 0,1 0 0 0,-3 2 0 16,-6 3-128-16,0 2-26 0,-3 3-5 0</inkml:trace>
  <inkml:trace contextRef="#ctx0" brushRef="#br0" timeOffset="44533.8929">16263 9208 1396 0,'21'-3'62'0,"-12"0"13"0,0 1-60 0,2-4-15 16,4-2 0-16,0 3 0 0,0 0 13 0,0 2 0 15,3-2 0-15,0 0 0 0,0-1-27 0,-1 1-6 16,1 0 0-16,-3 2-1 0,3-2 56 0,-3-1 11 16,3 4 2-16,-3-4 1 0,-1 4 7 0,-2-1 0 15,3 1 1-15,-3-4 0 0,0 1-7 0,-3-3-2 16,3 3 0-16,-3-3 0 0,0 0-19 0,-3 0-4 16,-3-3-1-16,3-2 0 0,-3 3-15 0,-3-1-9 15,-3-2 10-15,-3 2-10 0,0-2 0 0,-6 2 0 16,-6 1-11-16,0 2 11 0,-3 3-15 0,0 2 5 15,1 0 1-15,-4 1 0 0,-3 4 9 0,-3 1 0 16,3 0 0-16,1-1-8 0,-7 3 8 0,3 1 0 16,-3-1 0-16,4 0-8 0,-1 3-4 0,3 0 0 15,3 0 0-15,3 3 0 0,-2 2-2 0,2 5-1 0,3 4 0 0,0-1 0 16,3 0 3-16,0 5 1 0,3 4 0 0,1-4 0 16,2-5 11-16,0 3 0 0,0-3 0 0,3-2 0 15,3-3 12-15,3-1-3 0,-3-4 0 0,3 0 0 16,3-6-9-16,3 3 8 0,0-6-8 0,3 1 8 15,3-6-8-15,-1 1 0 0,7-3 0 0,0-3 0 16,0 0 22-16,3-3-1 0,3 3 0 0,-1-5 0 16,1-3 40-16,0 0 8 0,3-2 2 0,0-1 0 15,-1-2 4-15,-2 2 1 0,0-2 0 0,-3 3 0 16,0 4-24-16,0 4-4 0,-4-1 0 0,1 3-1 16,-3 3-4-16,-3 2-1 0,-3 1 0 0,0 4 0 15,0 1-42-15,-3 8 0 0,0 2-11 0,-3 3 3 16,3 2-19-16,-3 3-3 0,-3 1-1 0,3-1 0 15,-3 0-13-15,-3 0-4 0,3-2 0 0,-3-6 0 16,-3 0-179-16,3-2-36 0</inkml:trace>
  <inkml:trace contextRef="#ctx0" brushRef="#br0" timeOffset="44924.8468">17043 8935 2732 0,'21'13'121'0,"-10"-7"25"0,-2-1-117 0,0 3-29 0,3-3 0 0,-6 3 0 16,-3-3 16-16,3 1-2 0,0 4-1 0,0-2 0 31,-6 0-90-31,-3 3-19 0,0 2-3 0,-3-3-1 16,0 6-21-16,0 0-5 0,-3 0-1 0,0-3 0 15,3 0 6-15,3 1 1 0,-3-1 0 0,0 0 0 16,3-2 53-16,3-1 11 0,0-2 3 0,0 0 0 0,0-8 113 0,0 0 24 0,0 0 4 0,0 0 0 16,0 0 64-16,9-2 13 0,0-4 3 0,3-2 0 15,-3-2-71-15,3-3-13 0,-3-3-4 0,6 0 0 16,0-3-55-16,3-2-11 0,-6 5-2 0,2 0-1 16,7-2-11-16,-3 5-11 0,-3-1 3 0,0 4 0 15,0 2-4-15,0 3-1 0,3-1 0 0,-7 6 0 16,-2 6-30-16,3 4-5 15,0 1-2-15,0 7 0 0,-6 9 15 0,3-1 3 0,-3-5 1 16,0 3 0-16,3-3-97 0,-6-2-20 0,0-1-4 16</inkml:trace>
  <inkml:trace contextRef="#ctx0" brushRef="#br0" timeOffset="45216.0631">17849 8700 2419 0,'24'2'215'0,"-3"-2"-172"0,3-5-35 0,3-3-8 15,-1 0 104-15,1-3 20 0,6 1 3 0,0-3 1 16,2-3-128-16,4 0-15 0,0-3-8 0,2-2-1 31,1 5-16-31,3-2-2 0,-1 2-1 0,1-3 0 16,3 3-28-16,-1 1-5 0,4 1-2 0,2 1 0 0,-2 5-4 15,3 0-1-15,-4 6 0 0,1-1 0 0,-1-2 40 0,1 2 8 0,0 0 2 16,-4 1 0-16,1-1 19 0,-3-2 4 0,-7 2 1 0,1-2-843 16</inkml:trace>
  <inkml:trace contextRef="#ctx0" brushRef="#br0" timeOffset="45760.6098">18876 7938 1976 0,'0'0'88'0,"0"0"17"0,0 0-84 0,3-3-21 0,3-2 0 0,-6 5 0 15,0 0 40-15,0 0 4 0,0 0 1 0,0 0 0 16,0 0-26-16,0 0-6 0,0 0-1 0,-3 13 0 15,-3 5-12-15,-6 9-13 0,-3 7 2 0,-5 9 1 0,-7 9 10 0,-6 9-13 16,3 11 5-16,-5 7 8 0,-1 3 10 0,0 5 10 16,0 6 1-16,4-3 1 0,-1 0 17 0,6 0 3 15,3-8 1-15,1-5 0 0,2-9-27 0,0-7-6 16,3-8-1-16,0-8 0 0,0-8-9 16,-3 0 0-16,4-5 0 0,2-6 0 15,-3 1-130-15,0-9-18 0,3-2-4 0</inkml:trace>
  <inkml:trace contextRef="#ctx0" brushRef="#br0" timeOffset="47057.1425">4020 11665 748 0,'6'-13'67'0,"-3"8"-54"0,3-3-13 0,0 0 0 16,0 0 258-16,0 0 49 0,-3 0 9 0,3 0 3 16,3 3-189-16,-3 0-38 0,0-1-7 0,0 1-1 15,3 5-42-15,-3 3-8 0,-6-3-2 0,8 5 0 16,1 6-2-16,-3 5-1 0,3 7 0 0,0 12 0 16,-3 12-29-16,3 9 0 0,0 7 0 0,0 12 0 15,-3 7-25-15,3 5-5 0,-3 5-1 16,0 1 0-16,-6 2 7 0,0-2 2 0,-3 2 0 0,0-10 0 15,0-3 22-15,-3-5 0 0,-3-6 0 0,0 0 0 16,3-2 0-16,-3-8 0 0,0-3 12 0,3-7-4 16,-3-9-8-16,0-2 0 0,3-9 9 0,0-4-9 0,1-3 0 0,2-8 0 15,-3-1 0-15,3-1 0 16,0-6-28-16,-3 2-1 0,6-5 0 0,0 1 0 0,0-6 21 0,0 0 8 16,0 0 0-16,0-8-9 0,0-5 39 0,3-1 8 15,0-2 2-15,6-2 0 0,0-6-14 0,2-5-2 16,1 0-1-16,3-8 0 0,0-5-23 0,6-1 0 15,0-2 0-15,3 3 0 0,-1 0 0 0,4 5-16 16,0 2 2-16,3 6 1 16,-1 3-15-16,-2 4-2 15,0 7-1-15,-3 1 0 0,3 6 7 0,-4 0 0 0,1 6 1 0,-3 2 0 0,0 0 23 0,-3 2 0 16,0 1 0-16,-3 2 0 0,-4 3 0 0,1-2 13 0,-6 2-1 16,3-1-1-16,-6 1-3 0,0 0 0 0,-3 0 0 15,-3 3 0-15,0 2 5 0,-6 0 1 0,0 1 0 0,-2 1 0 16,-4 1 8-16,-3 5 2 0,-3-2 0 15,0 2 0-15,-3-2-24 0,0-1 8 0,-5 1-8 16,-1-1 0 0,0 1-114-16,0-3-27 0,-2 0-6 0</inkml:trace>
  <inkml:trace contextRef="#ctx0" brushRef="#br0" timeOffset="47567.78">5401 12750 1785 0,'0'0'79'0,"0"0"17"0,0 0-77 0,0 0-19 16,0 0 0-16,0 0 0 0,0 0 130 0,0 0 22 15,0 0 5-15,0 0 1 16,-6-2-167-16,0 2-34 0,-5 5-6 0,-4 3-2 16,0 2-9-16,-3 6-1 0,3 5-1 0,0 1 0 15,0 4-16-15,3 1-3 0,3 4-1 0,3-2 0 0,1 1 72 0,2 1 10 0,3-2 11 0,3 0-3 16,-3-2 39-16,2-3 7 0,1-6 2 15,3 1 0-15,0-9-13 0,-3 1-3 0,3-3 0 0,0-3 0 16,-6-5-40-16,9 0-11 0,0-2-1 0,0-4 0 16,0-4 0-16,0-1 0 0,0-5 0 0,3 0 0 15,0-2 25-15,0-1 5 0,-4-2 1 0,4-5 0 16,0-1 23-16,0 3 5 0,3-2 1 0,0 2 0 16,0-2-8-16,0-1 0 0,-3 1-1 0,3-1 0 15,-4 3-39-15,1 3 0 0,-6 5 0 0,0 1 0 16,-3-1-13-16,-3 2-1 0,-3 7 0 0,-6-4 0 15,-9 3 1-15,4 3 0 0,-7 2 0 0,-6 0 0 16,-6 3-3-16,0 3-1 0,1 2 0 0,2 1 0 16,-3-1-149-16,3 0-30 15,-26 6-5-15,23-9-2 0</inkml:trace>
  <inkml:trace contextRef="#ctx0" brushRef="#br0" timeOffset="47899.902">5756 12510 1209 0,'14'18'108'0,"-8"-10"-87"0,-3 0-21 0,6 2 0 16,0-2 329-16,3 0 62 0,3 0 12 0,0 0 2 15,6-2-277-15,3-4-55 0,2-2-11 0,7 0-2 16,0-5-35-16,3-3-6 0,-1 0-2 0,1-5 0 31,0 0-45-31,2-6-8 0,-2 1-3 0,0-1 0 16,0 0-22-16,2-2-5 0,7 3-1 0,-3-3 0 0,-1-3-9 15,1 3-3-15,0-6 0 0,-1 3 0 0,-5 1-97 0,0-1-19 0</inkml:trace>
  <inkml:trace contextRef="#ctx0" brushRef="#br0" timeOffset="48200.0839">6145 11830 1497 0,'0'0'133'0,"6"7"-106"16,-3 1-27-16,-3 6 0 0,3-1 145 0,-3 5 24 15,3 4 5-15,-3 9 1 0,0 6-112 0,-3 8-23 16,0 8-4-16,-3 5 0 0,-2 6-23 0,-4 5-4 0,0-3-1 15,-3 11 0-15,-6 5 40 0,3 0 7 0,-3 0 1 0,-3-6 1 16,7 4-29-16,-4-6-5 0,0-5-2 0,3-3 0 16,3-8-21-16,3-5-10 0,-3-5 1 0,1-6-745 15,-4-5-149-15</inkml:trace>
  <inkml:trace contextRef="#ctx0" brushRef="#br0" timeOffset="48788.5093">6875 11433 2246 0,'0'0'100'0,"0"0"20"0,0 0-96 0,0 0-24 15,0 0 0-15,3-3 0 0,0 0 63 0,3-2 8 16,-6 5 1-16,0 0 1 16,0 0-85-16,0 0-18 0,0 0-3 0,0 0-1 0,-3 8 10 0,3 3 1 15,0-3 1-15,0 5 0 0,0 3 22 0,3 2 0 16,0 6 10-16,0 2-10 0,-3 6 13 0,0 5-4 16,0 6-1-16,0 2 0 0,3 0 11 0,-3 2 1 15,-3 1 1-15,0-1 0 0,-3 6-6 0,3 0-2 0,-3 5 0 16,-3 1 0-16,0 4-4 0,-3-2-1 0,-3 0 0 0,0 2 0 15,-3 1-8-15,0-1-9 0,-2 1 9 0,-4-3-13 16,0-3 21-16,0-3 5 0,3-4 1 0,-2-1 0 16,2-5 27-16,0-3 6 0,0-2 1 15,6-8 0-15,0 2-35 0,3-10-13 0,3-3 11 0,1-2-11 16,2-6 0-16,0-3 0 0,3-2-8 0,0-2 8 16,3-6-18-16,0 0 3 0,0 0 1 0,0 0 0 15,0 0 2-15,0 0 1 0,6-11 0 0,0 1 0 16,0-4 11-16,2-2 0 0,4-2-9 0,0-1 9 15,0-2 28-15,3-3 9 0,3 3 3 0,0 0 0 16,3-3-23-16,-4 3-4 0,7 3-1 0,-3-1 0 16,0 3 7-16,-3 0 1 0,3 0 0 0,-1 3 0 15,-2 3 0-15,3-1 0 0,-6 3 0 0,3 0 0 0,-3 3-9 16,0 2-2-16,-3 3 0 0,2 3 0 0,-2 5-9 16,0 5 10-16,-3 3-10 0,3 2 10 0,-3 9-2 0,0-1 0 15,-3 6 0-15,3 0 0 0,-3 2-8 0,3-2 10 16,-3-3-10-16,3 0 10 0,-3 0-22 0,5-2-4 15,1-6 0-15,-3-3-1 16,0-2-43-16,0-2-9 0,6-4-2 0,-3-5-766 16,0-2-154-16</inkml:trace>
  <inkml:trace contextRef="#ctx0" brushRef="#br0" timeOffset="50268.5508">9804 11927 1029 0,'-9'-5'45'0,"6"5"11"0,-3-3-45 0,-3 1-11 15,0 2 0-15,-3-3 0 0,0 1 92 0,-3 2 17 16,0 0 3-16,-2 2 1 0,-4 3-39 0,0 1-8 0,0 2-2 0,-3 2 0 16,0 1-8-16,4 2-3 0,-4 3 0 15,3-3 0-15,0 6-29 0,3-3-7 0,3 2-1 0,3 1 0 16,1-1-16-16,-1 3 10 0,3 3-10 0,0 0 8 16,0 0-8-16,6-3 0 0,-3 0 0 0,6 0 8 15,0-5-8-15,3 0 0 0,3-3 0 0,3 0 8 16,0 1-8-16,3-1 0 0,2-2 0 0,4-1-11 15,0 1 11-15,0-3 0 0,0 5 0 0,0-3 0 16,3 1 22-16,-4 2 0 0,4-2 0 0,-3 2 0 16,0 0 17-16,-3 1 3 0,0-1 1 0,-3 3 0 15,0 0 13-15,-3-1 4 0,-1 1 0 0,-2 3 0 16,-3-3-28-16,-3 2-4 0,0 1-2 0,-3-3 0 16,-3 2-26-16,-2-2 0 0,-4 0 0 0,-6-3 0 15,-3-2-49-15,-6-1-3 0,-3-4 0 16,-2-1 0-16,-1-3-139 0,-3 1-28 0,-3 0-5 0,1-6-2 0</inkml:trace>
  <inkml:trace contextRef="#ctx0" brushRef="#br0" timeOffset="51004.5826">10304 12046 1324 0,'0'0'118'0,"6"6"-94"0,0-4-24 0,3 4 0 16,0-1 228-16,-4 0 40 0,4 3 9 0,3 0 2 16,-3 0-211-16,3 3-41 0,0 2-9 0,0 0-2 15,-3 8-35 1,-3-2-7-16,-3 5-2 0,0 2 0 0,0 3-25 0,-6 0-6 0,-3 3-1 16,0-3 0-16,3 0 36 0,-3-2 8 0,-3-1 0 0,3-2 1 15,3 0 27-15,-3-3 6 0,3-2 1 0,-3-4 0 0,0-4 6 0,3 0 2 16,0-4 0-16,0-1 0 15,3-6 11-15,0 0 2 0,0 0 1 0,0 0 0 16,0 0 1-16,0 0 0 0,0 0 0 0,0 0 0 0,0-8-13 0,0 3-2 16,0-3-1-16,3 0 0 0,3-6 9 0,-3 1 1 15,3 0 1-15,3-3 0 0,3 0-28 0,6-5-9 16,0 0 0-16,6 0 0 0,-1 0 0 0,1-1-17 16,3 1 1-16,-3 3 1 0,0 2-7 0,-1 5-2 15,-2 1 0-15,0 4 0 0,-3 4 7 0,3 4 1 16,-6 4 0-16,3 4 0 0,-4 9 16 0,-2-1 0 15,0 6 0-15,-3 3 0 0,3-1-10 0,-6 0 2 16,-3 4 0-16,0-4 0 0,0 6 8 0,-3-3 0 16,-6 0 0-16,0-3 0 15,0-4-34-15,-3-1-5 0,6-3-1 0,-6-2 0 16,3-5-8-16,0-1-1 0,0-2-1 0,0-2 0 16,6-6 19-16,-6 2 4 0,3-2 1 0,3 0 0 0,-5-8 35 0,2 3 7 0,-3-3 2 0,6-5 0 15,-3-3 28-15,3-3 6 0,0 1 0 0,0-6 1 16,3 0 2-16,6-2 0 0,-4-1 0 0,7-2 0 15,-3-2-35-15,6-1-8 0,3 0 0 0,3 3-1 16,0 2-11-16,0 4 0 0,-1 4-10 0,1 3 10 16,-3 6 0-16,3 2 0 0,-3 5-8 0,3 6 8 15,-4-1 0-15,-2 9 0 0,0 2 0 0,0 3 0 16,-3 3 0-16,3 2-11 0,-3 0 11 0,0 0-13 16,-3 3-13-16,0-3-2 15,0 0-1-15,-4 3 0 0,4-3-39 0,-3 3-8 0,3-3-2 16,-3 3-591-16,0-3-119 0</inkml:trace>
  <inkml:trace contextRef="#ctx0" brushRef="#br0" timeOffset="51509.2345">11798 12367 1602 0,'0'0'71'0,"0"0"14"0,3-6-68 0,0 4-17 0,0-4 0 0,0 1 0 16,0-3 78-16,3 3 12 0,-3-3 2 0,3 3 1 15,-3-6-29-15,0 3-5 0,0 0-2 0,3 3 0 16,-3-3-9-16,-3 3-1 0,3-3-1 0,-3 2 0 15,0-1-19-15,0 7-4 0,-3-3-1 0,-6 0 0 16,0-2-22-16,0 2 0 0,-6 3 0 0,3 0-12 16,-9 0 12-16,0 6-10 0,-2 2 10 0,-4-1-10 15,0 4-9-15,3 2-1 0,0 0-1 0,1 1 0 32,-1 4-30-32,3 1-5 0,3-1-2 0,0 1 0 0,0-1 16 0,3-2 3 15,1 0 1-15,8-3 0 0,-3 1 38 0,6-7 0 0,3 4 0 0,0-3 0 16,6-3 9-16,0 1 3 0,0-4 1 0,-1 1 0 15,7-3-1-15,-3-3 0 0,3-2 0 0,3 0 0 0,0-3 0 0,0 0-1 16,0 0 0-16,3-3 0 0,-1 3 23 0,1-2 5 16,0-1 1-16,0 3 0 15,0 0 4-15,0 3 0 0,-3 0 1 0,3 5 0 0,-4 2 41 16,-2 4 8-16,-3 2 2 0,0 2 0 0,0 1-61 16,0 5-12-16,-3 5-3 0,3-3 0 0,0 3-20 15,0 3-18-15,-3-3 3 0,0 1 1 16,0-1-109-16,0-5-21 0,0-3-5 0,-1-3-919 0</inkml:trace>
  <inkml:trace contextRef="#ctx0" brushRef="#br0" timeOffset="51778.5142">12492 11663 2977 0,'14'21'65'0,"-5"-10"14"0,-3-1 2 0,3 3 3 0,-3 3-67 0,0 0-17 0,0 0 0 0,0 5 0 15,0 3 21-15,0 2 1 0,-3 4 0 0,0 1 0 16,-3 4-33-16,0 2-6 0,0 2-2 0,0 6 0 31,3 8-31-31,-6 3-6 0,0 2-2 0,3 3 0 0,0-3-22 16,3 3-4-16,-3 0 0 0,0 0-1 0,3-3 23 0,-3-2 5 15,0-9 1-15,0-5 0 0,-3-4 11 0,0-7 2 0,-3-7 1 16,-3-5-926-16</inkml:trace>
  <inkml:trace contextRef="#ctx0" brushRef="#br0" timeOffset="51993.943">12977 11774 3250 0,'6'8'72'0,"0"5"14"0,3 3 3 0,-4 5 3 0,1 6-74 0,-3 2-18 0,-3 5 0 16,3 3 0 0,-3 6-64-16,-3 1-16 0,-3 4-3 0,1 0-1 15,2-1-88-15,-3 1-19 0,0 2-3 0,0-2-562 16,0 2-113-16</inkml:trace>
  <inkml:trace contextRef="#ctx0" brushRef="#br0" timeOffset="52370.9289">13471 12499 3027 0,'27'26'67'0,"-16"-18"13"0,1 0 4 15,0-5 0-15,-3 0-67 0,3-6-17 0,0-5 0 0,3-8 0 16,-3-8-88-16,6-7-22 0,0-4-4 0,2-7-1 16,-2-6-69-16,-3-2-13 0,0-3-3 0,0 3-1 15,3 2 69-15,-3 6 15 0,-3 5 2 0,-1 5 1 0,1 6 71 0,0 4 15 16,0 4 2-16,-3 7 1 0,-3 3 161 0,0 3 33 15,-6 5 7-15,0 0 0 0,0 0-28 0,3 11-7 16,0-1-1-16,-3 6 0 0,-6 5-86 0,0 3-18 16,-6 0-3-16,0 8-1 0,-6 2-32 0,1 3-17 15,-1 3 1-15,-3 2 1 16,6-2-55-16,0 5-11 0,3-6-3 0,0 6 0 16,6 0 6-16,6-2 1 0,-3 2 0 0,6-3 0 15,3 0 18-15,0-2 4 0,0-6 1 0,0-2-510 0,3-8-101 16</inkml:trace>
  <inkml:trace contextRef="#ctx0" brushRef="#br0" timeOffset="52672.1268">14843 12076 3016 0,'0'0'67'0,"0"0"13"0,0 0 4 0,0 0 0 0,-3 8-68 0,-3-3-16 0,0 0 0 0,-3 0 0 16,-3 1-56-16,-3-1-16 0,-5 0-2 0,-1 1-1 15,-3 2-69-15,3 5-15 0,-3 3-2 0,3 5-1 16,1 3 79-16,2 7 16 0,0 4 3 0,3-1 1 0,6 3 71 0,0 3 13 16,0 0 3-16,6-3 1 0,-6 0 87 0,3 0 16 15,0 0 4-15,3-3 1 0,0-5-21 0,0-2-4 16,0-6 0-16,3 0-1 0,0-2-54 0,0-6-10 15,-2-5-3-15,2 2 0 16,-3-2-83-16,3-8-17 0,-3 3-3 0,-6 0-1 16,-6-1-106-16,-9-4-22 0,-3-4-4 0</inkml:trace>
  <inkml:trace contextRef="#ctx0" brushRef="#br0" timeOffset="53119.9232">15281 11610 1742 0,'0'0'77'0,"6"3"16"0,-1 2-74 0,1-2-19 15,3-1 0-15,0 1 0 0,0-3 116 0,0 2 19 16,3-2 4-16,3 3 1 0,-3-3-52 0,3 0-11 15,0 0-1-15,2 0-1 0,1 0-27 0,3-3-6 16,3 1-1-16,0-1 0 0,3-2 4 0,-1 0 1 16,4-1 0-16,3 1 0 0,0-3 1 0,2 0 0 15,4-2 0-15,0-1 0 0,-1 0-20 0,7-2-4 16,3 0-1-16,-4-3 0 0,1-2-22 0,-3 2 0 16,-1-3-12-16,-2 3 4 15,0-2-77-15,-4 2-15 0,1-3-4 0,-3 3-738 0,-6 3-148 16</inkml:trace>
  <inkml:trace contextRef="#ctx0" brushRef="#br0" timeOffset="53455.0295">15921 11036 2512 0,'20'8'112'0,"-11"-6"22"0,0 1-107 0,0 2-27 16,3 3 0-16,-3 3 0 0,0-1 56 0,0 12 5 15,0 4 2-15,-3 8 0 0,0 14-53 0,-3 2-10 16,-3 11 0-16,0 3 0 0,-3 2 0 0,0 11 0 15,0 10 0-15,0 0-8 0,-3 3 8 0,6 5 0 16,-3 3 8-16,0-2-8 0,-6-4 15 0,0-5-2 16,-3-5 0-16,0-10 0 0,-3-6-13 0,-3-5-12 15,-5-11 3-15,-1-5-811 16,-3-8-163-16</inkml:trace>
  <inkml:trace contextRef="#ctx0" brushRef="#br0" timeOffset="54790.458">19135 11700 1818 0,'15'0'80'0,"-6"3"17"0,-3-3-77 0,3 0-20 16,3-3 0-16,-3 0 0 0,3 1 34 0,0 2 3 15,-1-6 1-15,1 6 0 16,-3-5-69-16,3 5-13 0,-3-3-4 0,-3 6 0 0,0 2 30 0,0-2 6 0,-3 5 0 0,-3 2 1 16,0 6 40-16,-6 3 8 0,0 2 2 0,-3 5 0 15,-6 1 16-15,-3 2 3 0,-5 0 1 0,-1 0 0 16,-3 0-31-16,0 0-5 0,-3-5-2 0,-2 3 0 16,-1-9-21-16,-3 3 0 0,3-5 0 0,-2-5-8 15,-1-1-5-15,0-4-1 0,-2-4 0 0,-1 1 0 16,0 0-1-16,4-6 0 0,-1 0 0 0,6-2 0 15,3 0 15-15,0 0 0 0,4-1-10 0,2 1 10 16,0 0 0-16,3-1 0 0,0 4 0 0,0-4 0 16,1 4-11-16,2-4 3 0,0 4 0 0,0-1 0 15,3 3-47 1,6-2-9-16,0-1-1 0,6 3-1 0,0 0 13 0,0 0 2 16,0 0 1-16,12 3 0 0,-3-3 50 0,6 2 19 0,0 1-1 0,3-1 0 0,2-2 18 15,1 6 3-15,3-4 1 0,3 1 0 0,-3-3-1 0,2-3 0 16,1 3 0-16,0-5 0 0,0 0-17 0,-3-3-3 15,-1 3-1-15,1-3 0 0,0-3-18 0,-3-2-14 16,0 0 2-16,0-3 1 0,-4 0-10 0,1-3-3 16,-3-2 0-16,3 0 0 0,-6 0 24 0,3-3 0 15,-3-2-9-15,0 2 9 0,-1-3 30 0,-2 1 10 16,0-3 1-16,-3 2 1 0,0 1-10 0,0-3-1 16,-6 2-1-16,0-2 0 0,-3 3 4 0,-3-1 1 15,0 1 0-15,-3 5 0 0,-3-1-35 0,1 7 0 16,-4-4 0-16,0 6 0 0,-3 2-8 0,-3 3 8 0,3 3 0 15,0 0-9-15,-2 2 9 0,2 3 0 16,0 3 10-16,0 5-10 0,0 0 33 0,3 5 1 16,3 3 0-16,0 2 0 0,4 1 12 0,-1 2 2 0,-3 3 1 15,6 0 0-15,0 5-14 0,0 2-3 0,-3 4-1 0,6 4 0 16,3 6-7-16,3 0-2 0,3 6 0 0,3-4 0 16,3 4-2-16,0 2-1 0,-1-6 0 0,4 6 0 15,-3-5 5-15,3 2 0 0,-3-5 1 0,0-3 0 16,0-2-17-16,-3-6-8 0,-3-2 8 0,0-3-8 15,0-8-12-15,0 1-8 0,0-4-2 0,-6-5 0 16,0 1-219 0,0-4-44-16</inkml:trace>
  <inkml:trace contextRef="#ctx0" brushRef="#br0" timeOffset="55924.4288">8946 13544 230 0,'0'0'10'0,"0"0"2"0,0 0-12 0,6-3 0 15,0-2 0-15,3 2 0 0,-9 3 434 0,0 0 84 16,6 0 17-16,3-2 3 0,0-1-362 0,-3 3-73 16,-3 8-15-16,3 3-2 0,0-1-47 0,0 6-10 0,-3 11-1 0,0 2-1 15,0 5 9-15,6 8 1 0,-3 9 1 0,3 7 0 16,-3 5-15-16,0 4-3 0,2 1-1 0,1 4 0 16,0-1 22-16,0 6 5 0,3 0 1 0,-3-3 0 15,3-3-18-15,-6 1-3 0,0-6-1 0,-3 0 0 16,-3-5-15-16,0 0-10 0,-3-3 12 0,0-8-12 31,-3-2-18-31,0-9-10 0,0-4-3 0,0-3 0 16,0-6-210-16,3-5-43 0</inkml:trace>
  <inkml:trace contextRef="#ctx0" brushRef="#br0" timeOffset="56439.0487">10348 14457 2365 0,'9'5'104'0,"-9"-5"23"0,0 0-102 0,0 0-25 15,0 0 0-15,0 0 0 0,3-3 40 0,3-2 4 16,-3 0 0-16,-3-6 0 15,3 1-60-15,-3-1-11 0,-3 1-2 0,0-1-1 0,-3 0 6 0,-3 1 2 16,-3-1 0-16,1 3 0 0,-4 0 22 0,0 0 13 16,-3 0-1-16,0 3-1 0,0 3 25 0,0-1 6 0,0 0 1 15,1 3 0-15,-7 3-7 0,3 0-2 0,-3 2 0 0,-3 3 0 16,4 2-34-16,-4 4 0 0,6 1 0 0,0 7 0 31,-3 4-25-31,3 3-6 0,1 3-1 0,2 2 0 16,3 1-19-16,3-1-4 0,3 1-1 0,3 2 0 0,3-3 28 0,6-2 4 0,0-1 2 0,3-1 0 15,0-4 22-15,0-5 0 0,3-2 0 0,0-3 0 16,3-3 0-16,-3-5 0 0,6-3 12 0,-1-5-4 16,7-3-8-16,0-5 0 0,3-2 0 0,3-6 0 15,-4 0 0-15,1-5 10 0,-6 0-2 0,3 0-8 16,-3-3 13-16,3 0-4 0,-6 0-1 0,-1 3 0 16,-2-3 30-16,3 3 6 0,-3-3 0 0,0 3 1 15,0 3 15-15,0-4 4 0,0 7 0 0,0 4 0 16,-6 0-26-16,3 3-5 0,-1 3-1 0,1 2 0 0,0 1-32 0,3 4 0 15,-3 1 0-15,0 8 0 16,0-1 0-16,0 4 0 0,6 4 0 0,-3 1 0 16,0 2-20-16,-3 3-7 0,-3-3-1 0,-1-3-1 15,-2 1-158-15,0-3-31 0</inkml:trace>
  <inkml:trace contextRef="#ctx0" brushRef="#br0" timeOffset="56775.1477">10807 14216 2905 0,'3'21'128'0,"0"-13"28"0,0 5-125 0,3 1-31 0,0 2 0 0,3 2 0 15,-1 1 16-15,4-1-4 0,3 1 0 0,0-1 0 31,0-2-84-31,0 3-18 0,0-1-3 0,0 1-1 16,-3-1 30-16,-1 1 5 0,1-1 2 0,-6 1 0 0,3-3 57 0,0 2 0 0,-3-2 15 0,0 0-3 16,-3-3 51-16,0 0 10 0,0-2 3 0,3-1 0 15,-6-2-11-15,3 0-1 0,-3-8-1 0,0 0 0 16,0 0-35-16,0 0-6 0,0 0-2 0,0 0 0 16,0 0-8-16,-3-8-3 0,3-2 0 0,0-1 0 15,3-2-9-15,3-6 0 0,-3-2 9 0,3 0-9 16,3-5 0-16,3-3 0 0,0-1-12 0,0-1 4 15,-1-4-64-15,4 4-13 0,0-1-3 0,3 3-758 16,0-3-152-16</inkml:trace>
  <inkml:trace contextRef="#ctx0" brushRef="#br0" timeOffset="58451.6665">12042 14256 1612 0,'0'0'72'0,"0"0"14"0,0 0-69 0,0 0-17 0,0-6 0 0,3-1 0 16,0-4 171-16,-3-2 30 0,3-3 7 0,-3-3 0 15,0-2-181-15,3 0-37 0,-3-3-7 0,0 0-2 32,0 6-12-32,-3-3-2 0,3 2-1 0,0 6 0 0,-3-3 25 0,0 8 9 0,3 8 0 0,-6 3-9 15,-3 2 36-15,0 6 7 0,0 2 2 0,-6 5 0 16,1 6-26-16,-4 3-10 0,-3 2 8 0,3 3-8 16,0-1-39-16,3 1-13 0,-3 2-2 0,1 1-1 15,2 2-44-15,0-3-9 0,6-2-1 0,3-6-1 16,-3-4 9-16,3-1 1 0,6-5 1 0,-3-3 0 0,0-3 79 15,0-2 20-15,3-8 0 0,0 0 0 16,0 0 56-16,9-8 14 0,0-5 3 0,3-3 1 0,3-2 22 0,0-6 4 16,2-2 0-16,4-4 1 0,3 1-37 0,0 0-8 15,3 0-2-15,-1 3 0 0,1-1-18 0,3 3-3 16,-3 3-1-16,0 3 0 0,-1 5-12 0,1-1-2 16,0 6-1-16,-3 3 0 0,0 2-3 0,-4 6-1 15,4 2 0-15,-3 3 0 0,0 6-13 0,-3 7 0 16,-3 0 0-16,-3 5 0 0,-4 6 0 0,1 5 0 15,-3 3-9-15,-3 5 9 0,-3-3-10 0,0 0 10 16,0-2-10-16,-3 0 10 0,-6-3-9 0,1-3 9 16,-7 1-8-16,-3-4 8 15,-3 4-36-15,0-6-1 0,0 0-1 16,-3 0 0-16,-2-2 10 0,-1-1 3 0,0-5 0 0,-3 0 0 16,1-5 25-16,-4 0 0 0,0-3 0 0,0-2 11 0,1-3-11 0,-1 0 0 0,0 0 0 15,3-3 0-15,7-2 16 0,-4-3 0 0,6 0 1 0,0 0 0 16,3-3 19-16,3 0 4 0,6-2 1 0,0 0 0 15,4-1 2-15,2-4 0 0,6-1 0 0,2 1 0 16,1-6-24-16,3 0-5 0,6-5-1 0,3 0 0 16,6-3-13-16,3 0 0 0,2 0 0 0,4 3 0 15,-3 0 0-15,6 5 0 0,-1 0 0 0,1 6 0 16,3-1 0-16,-3 8-13 0,2 1 4 0,-2 2 1 16,6 2 8-16,2 4 0 0,-5-1 0 0,0-2 0 15,-4-1 0-15,4 1-8 0,-3-1 8 0,0 1 0 16,-4-3 0-16,4 0 0 0,-3-3 0 0,2 1 11 15,1-3-11-15,0-3 0 0,-3-3 0 0,-1 0 0 16,1-2 8-16,-3 0 7 0,-3-3 1 0,-4-2 0 16,-2-1 2-16,-3 1 1 0,3-6 0 0,-6 0 0 0,0-3-3 0,-3-2 0 15,0 0 0-15,-3-2 0 0,-1-1-16 0,-5 3 0 16,0-3 0-16,0 5 0 0,-6 1 0 0,3 5 0 16,-3 2 8-16,-3 6-8 0,3 2 0 0,-2 4 0 15,-4 1 0-15,0 6 0 0,-3 0 0 0,0 3 0 16,-3 2 0-16,-3 3 0 15,-3 3-22-15,3-1-5 0,-5 4-1 0,-1 1 0 16,-3 4-20-16,3-1-5 0,0 1-1 0,1 2 0 16,-1 0 18-16,6 3 3 0,0 0 1 0,3 0 0 0,0-3 32 0,6 3 0 15,3-3 0-15,0 0 0 0,6-2 0 0,0-4 14 16,0 1-4-16,6-5-1 0,-3-1 3 0,6 1 0 16,0-6 0-16,0 1 0 0,3-4-4 0,0 1-8 0,0-6 12 15,3 3-4-15,0-5 0 0,0 2-8 0,-1-5 12 0,4 0-4 16,-3 1 11-16,3-7 1 0,3 4 1 0,0-6 0 15,0 3 2-15,5-6 0 0,-2-5 0 0,6 0 0 16,3-2-23-16,2 0 9 0,4-1-9 16,3 1 0-16,-1-1 0 0,1 1 0 0,-3 2 0 0,-1 3 0 15,-2 2 11-15,0 1 5 0,-3 4 0 0,-1 1 1 16,-2 0 10-16,0 2 1 0,3 4 1 0,-4 1 0 16,-2 1-5-16,0 2 0 0,0 1-1 0,3-1 0 15,-4 3-12-15,1 3-3 0,-3-3 0 0,0 5 0 16,0 0-8-16,-1 3-14 0,-5 0 3 0,-3 3 1 15,0-3-6-15,0 2 0 0,-6 1-1 0,0-1 0 16,-3 1 17-16,-3 2-8 0,0 0 8 0,-3 1 0 16,-3 2 0-16,0-1 0 0,-3-1 0 0,-3 4 0 15,-3 1 0-15,-6 2 0 0,3-3 0 0,-3 4 0 16,-6-7-17-16,1 1 3 0,-7 0 1 0,3-3 0 16,0-2-17-16,1-3-3 0,-1 0-1 15,-3 0 0-15,0-3 9 0,0 0 1 0,1-5 1 0,-1 0 0 16,-3 0-17-16,3-2-4 0,4-4-1 0,-4 1 0 0,0-3 23 0,3 3 5 15,1 2 1-15,2-2 0 0,3 0 16 0,-3 2 0 16,3 0 0-16,3 1 0 0,0-1 22 0,4 3-2 16,5-3 0-16,0 3 0 0,3-2 16 0,6 2 4 15,0 0 0-15,0 0 0 0,0 0-29 0,0 0-11 16,9-6 8-16,3 1-8 0,3 0 10 0,5-3-10 16,1 3 12-16,3 2-12 0,0 0 12 0,3 3-12 0,-1 3 12 15,4 2-12-15,0 3 13 0,0 3-4 0,2 2-1 0,1 3 0 16,0 0 19-16,0 2 3 0,-4 1 1 0,4-1 0 15,3-2-16-15,-6 0-3 0,2-3-1 0,-2-2 0 16,0-3 2-16,0 0 1 0,-1-6 0 16,1-2 0-16,0-2-14 0,0-3 0 0,0-3 0 0,2-6 0 15,1-2 8-15,0-2-8 0,-1-1 11 0,-2-2-11 16,0-5 8-16,-3-1-8 0,-3 1 0 0,-4-6 0 16,-2-2 0-16,-3-1 0 0,-3 1 0 0,0 0 0 15,-3-6 32-15,-3 0-1 0,-3-5 0 0,3-2 0 16,-3-4-9-16,0-4-2 0,3-1 0 0,-3 1 0 15,3-1-6-15,0-2-2 0,0-3 0 0,2 0 0 16,-2 3-12-16,0 0 0 0,0 2 0 0,0 6 0 16,0 8-11-16,0-1-1 0,-3 9-1 0,0 7 0 15,0 9 3-15,0 5 1 0,-3 2 0 0,0 6 0 0,0 5 9 16,0 0 0-16,0 0 0 0,-6 5 0 0,3 6 0 0,-3 7 0 16,0 6 0-16,0 5 8 0,0 8-8 0,3 8 0 15,0 8 0-15,0 3 0 0,6 2 0 16,0 5 0-16,3 1 0 0,3 2 0 0,3 5-12 15,3 1 2-15,0-3 1 0,6-6 0 16,-3-2-25-16,2-3-5 0,1 0-1 0,0-7 0 0,3-4 12 0,-6-7 3 16,0-3 0-16,0-5 0 15,-4-8-114-15,1-3-22 0,0-5-5 0,0-6-538 16,-6-10-107-16</inkml:trace>
  <inkml:trace contextRef="#ctx0" brushRef="#br0" timeOffset="58675.0656">13748 13986 2419 0,'15'18'215'0,"-4"-4"-172"0,-2-4-35 0,6 1-8 16,0-3 168-16,9-3 32 0,3 0 7 0,8-5 1 15,10-10-167-15,9-3-33 0,5-9-8 0,4-1 0 16,2-9-95-16,7 0-21 0,-1-2-4 0,-2-3-745 16,2 2-150-16</inkml:trace>
  <inkml:trace contextRef="#ctx0" brushRef="#br0" timeOffset="60358.5642">15781 13650 1324 0,'0'0'59'0,"9"0"12"0,-9 0-57 0,8-5-14 0,1 2 0 0,0-5 0 16,3 0 312-16,-3 0 59 0,6-5 12 0,0 0 2 15,3-6-302-15,0 1-61 0,0-1-12 0,5 1-2 31,1-1-40-31,0 3-7 0,0 0-1 0,0 3-1 16,-1 2 7-16,1 4 2 0,-3 1 0 0,3 1 0 0,-3 2 21 0,0 1 11 0,-1 2-10 0,-2 2 10 16,0 4 0-16,0-4 16 0,0 4-1 0,-3-1-1 15,-3 0-2-15,-1 0 0 0,-2 1 0 0,0 2 0 16,0-3-4-16,-6 3-8 0,-3 2 11 0,0-2-11 16,-3 3 13-16,0 5-4 0,-3 2-1 0,-3 6 0 0,-2 5-8 15,-1 6 0-15,-3 2 0 0,0 5 0 0,-3 6 0 16,-3-1 0-16,3 4 0 0,-3-1 0 0,-2 0 9 15,-1-2 0-15,3-3 0 0,0 0 0 0,0-8-9 0,3 2 0 16,-2-4 9-16,5-1-9 0,0-2 17 0,0 0-1 16,-3-3 0-16,9 5 0 0,0-5-7 0,3 0-1 15,0-2-8-15,3-6 12 0,0 0-29 0,6-2-7 16,-3-3 0-16,3-3-1 16,3 0-62-16,3-5-12 0,0-3-2 0,3-5-619 15,0 0-124-15</inkml:trace>
  <inkml:trace contextRef="#ctx0" brushRef="#br0" timeOffset="60540.0787">16278 14859 2948 0,'6'50'131'0,"-3"-31"26"0,-3-1-125 0,0-2-32 0,3-3 0 0,-3-5 0 15,0-8 37-15,0 0 2 0,0 0 0 0,-6-10 0 16,3-6-222-16,-3-11-44 0,3-4-9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1:40.2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2466 1439 288 0,'0'0'12'0,"0"0"4"0,0 0-16 0,0 0 0 16,0 0 0-16,0 0 0 0,0 0 192 0,0-5 35 15,3 0 7-15,0-1 2 0,0 4-96 0,3-3-18 16,-3-3-4-16,3 2-1 0,0-2 1 0,-6 3 0 0,6 0 0 16,-6 5 0-16,0-3-14 0,0 3-2 0,0 0-1 0,0 0 0 15,0 0-32-15,0 0-6 16,0 0-2-16,0 0 0 0,-3-5-15 0,0 5-3 0,-9 0-1 0,9 0 0 15,3 0-34-15,0 0-8 0,-6 5 0 0,6-5 0 16,0 8-10-16,3-3-4 0,3 3-1 0,6 6 0 16,-6-9 15-16,9 8 0 0,0 0 0 0,3 1 0 15,0 4 0-15,0-2 0 0,-4 8 0 0,4-3 0 16,0 3 16-16,0 2-3 0,-3 1-1 0,-3-1 0 16,0 1-12-16,0-1 0 0,-3 6 0 0,-1-3 0 15,4 0 0-15,-3-3 11 0,0 1 0 0,3 2 0 16,0-5-3-16,-3 0-8 0,3-3 12 0,0-3-4 15,0-2 6-15,-6-3 1 0,3-2 0 0,-1 2 0 16,-2-10-7-16,-3 7 0 0,0-10-8 0,0 6 12 0,-3-6 12 16,0 0 3-16,0 0 0 0,0 0 0 15,0 0-27-15,0 0 0 0,0 0 0 0,0 0 0 0,-3-6 0 0,3-2 0 16,-3-2 0-16,3 2 0 0,0-5 12 0,3-3-4 16,-3 0 0-16,3-5 0 0,3 2-8 0,0 1 0 15,-6-6 0-15,6 3 8 0,0 0-8 0,0-3 0 16,0 3 0-16,0-3 8 0,0-3-8 0,0 6 0 15,3-5 0-15,-6-6 0 0,3 3 0 0,0 0 0 16,3 0 0-16,-3 0 0 0,6 7 0 0,-4 1 0 16,1 3 0-16,0 5 0 0,0-1 0 0,0 6 0 15,6 3-12-15,-9 5 12 0,3 0-14 0,0 5 5 16,0 6 1-16,0 5 0 0,0 5 8 0,0 5-12 16,0-2 12-16,2 11-12 0,-2-4 12 0,3-2 9 0,-3 1-1 15,6-1-8-15,-3-5 8 0,3 2-8 16,3-5 0-16,-3 3 0 0,-1-3 0 0,1-8 0 0,-3-2 0 15,0 2 0-15,0-5 0 0,-3 0 0 0,-3-3 0 0,0-2 0 16,3-3 0-16,-3 0 13 16,0-3-4-16,0 3-1 0,0-8 4 0,-3 3 0 0,0-5 0 0,0 2 0 15,3 0 20-15,-3-3 5 0,0-2 1 0,-3 0 0 16,2-6-10-16,1 3-1 0,0-5-1 0,3-3 0 16,-6-2-16-16,3-1-10 0,3-4 12 0,-3-4-12 15,-3-2 0-15,-3 3-14 0,3 2 1 0,0 0 0 16,-3 6-35-1,0 5-8-15,-3 2 0 0,3 6-1 0,-3 2-123 16,1 9-25-16,-1 2-5 0,0 0-1 0</inkml:trace>
  <inkml:trace contextRef="#ctx0" brushRef="#br0" timeOffset="798.8672">3693 1688 115 0,'0'0'10'0,"0"0"-10"15,0 0 0-15,0 0 0 0,0 0 248 0,0 0 47 16,6-5 9-16,-6 5 3 0,0 0-153 0,0 0-30 16,0 0-7-16,0 0-1 0,0 0-38 0,0 0-8 15,0 0-2-15,6 0 0 0,0 0-16 0,0 0-3 16,0 0-1-16,0 0 0 0,2 0-19 0,1 0-4 16,0-8-1-16,3 3 0 0,3-3 13 0,3 2 3 0,0-7 0 0,-3 0 0 15,6 0-20-15,-7-1-3 0,1 1-1 0,3-5 0 16,-6 4-7-16,-3-4-1 15,0 2-8-15,-3 0 12 0,-3 3 16 0,3-3 2 0,-3-2 1 16,0 4 0-16,-3 1-15 0,0-5-4 0,0 4 0 0,3 1 0 16,-3-8-3-16,0 8-1 0,0-3 0 0,0 0 0 15,-3 3-8-15,3 7 0 0,0-7 0 0,-3 8 8 16,0 2-8-16,0-2 0 0,3 5 0 0,0 0 0 16,-9 0 0-16,0 5 0 0,0 3 0 0,0 5-11 15,-3 6 11-15,0-1-8 0,3 9 8 0,-3 2-8 16,1 3 16-16,-1 0 3 0,0 7 1 0,0-2 0 15,0-2-4-15,0 10 0 0,-3-14 0 0,6 9 0 16,0 0 19-16,3-6 3 0,0 3 1 0,0-8 0 16,6-2-31-16,6 2 8 0,-3-8-8 0,9 0 0 15,0-5 0-15,3-3 0 0,6-2 0 0,3-1 0 16,5-10-80-16,7 0-20 0,3-10-3 0</inkml:trace>
  <inkml:trace contextRef="#ctx0" brushRef="#br0" timeOffset="1512.953">6384 1233 1497 0,'0'0'66'0,"0"0"14"0,6-5-64 0,0-3-16 16,5 0 0-16,-2 3 0 0,0-3 67 0,3 2 9 15,0-2 3-15,0-5 0 0,0 3-24 0,-3-4-5 16,-3 1-1-16,3 0 0 0,0 5 37 0,-3-5 7 16,0-1 2-16,-3-4 0 0,0-1-50 0,-6 6-9 15,0 0-3-15,-3 0 0 0,0-1 10 0,0 7 1 16,-6 1 1-16,0 1 0 0,-6 2-21 0,-3 3-4 15,-3 0 0-15,-2 3-1 0,-4 2-19 0,-9 8 0 0,0 1 0 0,4 4 0 16,2-2 0-16,0 3 0 0,-2-1 0 16,5 3 0-16,3 3-16 0,0-3-6 0,0 3-2 0,4-3 0 15,2 6 33-15,3-3 7 0,0 5 0 0,3 2 1 16,3 4-8-16,3 2-1 0,3-3-8 0,3 6 12 16,3-3 34-16,3 3 6 0,0-3 2 0,3 2 0 15,0-10-35-15,6 1-7 0,-3-4-2 0,6-5 0 16,0-2-10-16,6-1 0 0,2-2-10 0,4-5 10 15,0 2-67 1,0-10-7-16,3 2-2 0,-1-5 0 0,1 0-181 16,0-5-37-16,-3-3-7 0</inkml:trace>
  <inkml:trace contextRef="#ctx0" brushRef="#br0" timeOffset="1564.8146">6467 1741 518 0,'21'-5'46'0,"-12"5"-37"0,0-3-9 0,3 3 0 0,5-5 66 0,1-1 11 16,-3-1 3-16</inkml:trace>
  <inkml:trace contextRef="#ctx0" brushRef="#br0" timeOffset="2041.5475">6827 1479 2055 0,'0'0'45'0,"0"0"10"0,0 0 1 0,0 0 2 0,0 0-46 0,0 0-12 0,0 0 0 0,0 0 0 0,0 0 83 0,3-5 14 16,3-1 3-16,-3 1 1 0,0-3-81 0,3 3-20 15,-3-3 0-15,-3 3 0 0,0 2 56 0,0-2 6 16,0 5 2-16,-3-8 0 0,3 8-52 0,-6-5-12 15,3-1 0-15,-6 4 0 0,6 2 0 0,-3 0 0 16,0 0 0-16,0 0 0 0,0 0 0 0,3 0 0 0,-3 0 0 0,6 0 0 16,-6 0 0-16,3 0 0 0,-3 0 0 0,1 0 0 15,-1 0 0-15,0 0 0 0,-3 0 0 0,0 0 0 16,0 0 0-16,0 0 0 0,-3 0 0 0,0 2 0 16,-3 4 0-16,3-1-12 0,-3 3 3 0,1 0 0 15,-1 2 9-15,-3 4 12 0,0 4-2 0,0-2-1 16,0 2-9-16,3 4 0 0,0 1 0 0,4-1 0 15,2-4 0-15,3 1 0 0,0-4 0 0,6 4 0 16,0-6 0-16,3 0-9 0,3-2 9 0,0-3-10 16,0-3-3-16,2-5-1 0,4 8 0 0,0-8 0 15,0-5 14-15,0 2 0 0,0-2-10 0,0 0 10 16,0 2 8-16,3-8 5 0,-3 4 2 0,0-7 0 0,2 4 11 16,1-6 2-16,0 3 1 0,0-6 0 0,0-2 11 0,0-3 3 15,-3 3 0-15,0 2 0 0,3-2-43 16,-7 8 0-16,1 2 0 0,-3 4 0 0,0 1 0 15,-6 6 0-15,0 0 0 0,0 0 0 0,3 11 8 16,0 2-8-16,-3 0 8 0,0 8-8 0,0-2 0 0,-3-3-12 16,3 2 0-16,0 6 1 15,0-11-85-15,3 6-18 0,-3-3-3 0,6 2-1032 16</inkml:trace>
  <inkml:trace contextRef="#ctx0" brushRef="#br0" timeOffset="2455.4343">7253 1429 2289 0,'0'0'101'0,"0"0"22"0,0 0-99 0,6 0-24 0,3 0 0 0,-3 0 0 16,3 5 34-16,-4-5 2 0,4 0 0 0,0 3 0 15,0-3 8-15,-3 0 3 0,3 2 0 0,0 1 0 16,0 2-19-16,0 1-4 0,0 2-1 0,0 5 0 15,-6 5-23-15,3 3 0 0,0-2-10 0,0-1 10 16,-6 4 0-16,0-1 0 0,0 3 10 0,0-9-2 16,-3 4-8-16,0 0-16 0,-3-12 4 0,3 7 0 15,3-1 2-15,-3-2 0 0,0-6 0 0,3-5 0 16,0 0 10-16,0 0 0 0,0 0 0 0,0 0 8 16,0 0 2-16,6-5 1 0,3-6 0 0,3 3 0 15,-6-5 34-15,5 0 7 0,7-1 2 0,0-7 0 0,-6-3-21 16,3 3-4-16,0-5-1 0,0 2 0 0,0 3-3 15,-3 2-1-15,-4-2 0 0,1 8 0 0,0 2-4 0,-3 3-2 16,-3 3 0-16,-3 5 0 0,6-5-10 0,-6 5-8 16,6 2 12-16,-3 6-12 0,0 6 0 0,0-1 0 15,3 0-12-15,-3 5 3 0,0 9-5 0,0-9-1 16,3 4 0-16,0 4 0 16,0-5-32-16,0 3-6 0,3-5-2 0,0 2 0 15,0-3-161-15,-1 1-32 0</inkml:trace>
  <inkml:trace contextRef="#ctx0" brushRef="#br0" timeOffset="3338.0777">9976 1371 1612 0,'0'0'144'0,"0"0"-116"15,6-8-28-15,0 8 0 16,0-8 73-16,0 2 9 0,3 6 2 0,-3-8 0 0,-3 3-3 0,3-8 0 0,-6 8 0 0,3-9 0 16,-3 1-7-16,-3 0-2 0,0 0 0 0,0-1 0 15,-3 1-40-15,-3 0-8 0,-3 0-1 0,0 0-1 16,-3-1-22-16,1 4-10 0,-4 2 1 0,-3 3 0 31,3 2-14-31,-6 3-2 0,3 0-1 0,-5 8 0 16,-1-3-28-16,-3 3-6 0,0 0 0 0,0 5-1 0,1 6-5 15,-4-1-1-15,3 1 0 0,0 7 0 0,1-5 85 0,-1 6 17 0,3 5 3 0,3-1 1 16,3 4-28-16,4-3-11 0,2-1 8 0,3 1-8 16,6-3 16-16,0-2-1 0,3-4-1 0,6 4 0 15,0-14 10-15,3 6 1 0,3-6 1 0,3 0 0 16,0-5-26-16,2 0 0 0,1 3 0 0,3-11 0 16,0 2-15-16,-6-2-1 0,6-2-1 0,0-4 0 15,3-2 26-15,-1-2 6 0,1-4 1 0,3-1 0 0,3-1-26 0,6-11-5 16,2-2-1-16,-8 5 0 0,0 3 64 0,3-11 13 15,-4-2 3-15,4 2 0 0,-3-7 0 0,-3 2 0 16,0-3 0-16,5-18 0 0,-8 5-64 0,0 0-26 16,-3-5 2-16,-3-3 0 0,0 10 37 0,-3-1 8 15,-4-1 2-15,4 2 0 0,-3 4-23 0,0 10 0 16,0-3 0-16,0 6 8 0,0 2 5 0,0 0 2 16,0 6 0-16,0 5 0 0,0 7-15 0,0-4 0 15,0 5 0-15,-3 7 0 0,-1 6 0 0,-5 0 0 16,0 6 0-16,-2 7 0 0,-4 0 0 0,0 8-10 15,-3 3 2-15,0-3 0 0,-3 6 8 0,0-1-13 16,-3 6 5-16,-6 13 8 0,6 0 0 0,-3 8 0 16,7 5 0-16,-4 0 0 0,0 3 0 0,6 2 0 15,0 4 0-15,0-1 0 0,3-3-11 0,0 3 11 0,0 1-8 0,3-4 8 16,0-5-21-16,0 3 1 0,3-11 0 0,0 3 0 31,0-13-24-31,6-6-4 0,0-10 0 0,3-5-1043 0</inkml:trace>
  <inkml:trace contextRef="#ctx0" brushRef="#br0" timeOffset="3804.824">10589 1349 1436 0,'0'0'32'0,"0"0"6"0,-2-8 2 0,2 3 0 16,2 0-32-16,-4-3-8 0,-1-3 0 0,0 3 0 0,3 0 66 0,-3-5 12 16,-3 3 2-16,3 2 1 0,0-6 11 0,3 7 3 15,-3 1 0-15,0-4 0 0,-3 7-34 0,0-2-6 16,0 5-2-16,0 0 0 0,-3 5-25 0,-3-2-4 16,3 7-2-16,-6-2 0 0,0 3-22 0,-2 5 0 15,-1 2 0-15,3 1 0 0,-6 7 20 0,3-5 2 16,3 11 1-16,0-5 0 0,3 4-23 0,3 1 0 15,7-6 0-15,-1 1 0 0,3-1-9 0,3-4-7 16,-1-4 0-16,7 1-1 0,0-4 17 0,3 1 9 16,0-2-1-16,0-6 0 0,3-1 4 0,3-1 1 15,0-1 0-15,2-5 0 0,1-5 0 0,3-3 0 0,0-3 0 16,6 3 0-16,-1-10-13 0,1 2 0 0,0 0 0 16,3 0-10-16,-6-10-2 0,-1 7-1 0,-2-7 0 15,0-1 0-15,-3 3 13 0,-3-2 0 0,-6 0 0 0,-4-9 0 16,-2 6 17-16,-3 0 7 0,-6-3 0 0,-3 6 1 15,-2-1-4-15,-4 1-1 0,0 7 0 0,-3-2 0 16,0 8 0-16,-3 2-1 0,-3 3 0 0,-3 3 0 16,4 5-19-16,-4 0 0 0,0 0 0 0,0 5 0 15,6 1-104 1,0 2-25-16,4 5-5 0,-1-5-909 0</inkml:trace>
  <inkml:trace contextRef="#ctx0" brushRef="#br0" timeOffset="4486.9986">12694 1037 633 0,'0'-8'56'0,"3"3"-44"15,0-3-12-15,3 3 0 0,-3-1 245 0,6 4 47 16,-3-4 10-16,0 6 2 0,0-5-192 0,3 3-39 16,-4 2-7-16,1 2-2 0,0 3 0 0,-3 1 0 15,0 7 0-15,-3 0 0 0,3 6 0 0,-6 7 0 0,-3 1 0 16,-3-1 0-16,1 3-32 0,-4 0-8 16,0 6 0-16,-3-9-1 0,0 1-23 0,3-1 9 0,0-2-9 0,0 2 0 31,3-10-14-31,6 0-10 0,-3-3-1 0,6 1-1 15,0-14-134-15,0 0-28 0,0 0-4 0,12 0-408 0,-3-6-82 0</inkml:trace>
  <inkml:trace contextRef="#ctx0" brushRef="#br0" timeOffset="4664.5222">12852 585 2412 0,'0'0'53'16,"0"0"11"-16,0 0 3 0,0 0 0 0,0 0-54 0,0 0-13 0,6 2 0 0,-3 4 0 15,-3-6-154-15,0 8-34 0,6-3-6 0</inkml:trace>
  <inkml:trace contextRef="#ctx0" brushRef="#br0" timeOffset="5069.4576">13629 437 1267 0,'8'-14'56'0,"-5"9"12"0,3-3-55 15,-3-5-13-15,0 5 0 0,3-3 0 0,-3-5 92 0,3-2 15 0,-3 5 3 0,0 0 1 16,-3-1-24-16,3 4-5 0,-3 7-1 0,0 3 0 16,0 0-65-16,-3 3-16 0,0 7 0 0,0 11 0 15,-6-2 41-15,3 2 5 0,-6 11 1 0,4-6 0 16,-7 14-24-16,0-3-5 0,0 11-1 0,-3 2 0 15,0-2 41-15,0 2 8 0,0 3 2 0,-2 18 0 16,-1-5-31-16,6-7-5 0,3-1-2 0,3 0 0 16,3-10-11-16,3-3-3 0,0 0 0 0,3-6 0 0,3-7-16 15,-3 2 10-15,3-2-10 0,-3-5 8 16,0-9-49-16,-3 3-11 0,3-7-1 0,-3-1-1 16,0-8-110-16,3-5-23 0,0 0-4 0</inkml:trace>
  <inkml:trace contextRef="#ctx0" brushRef="#br0" timeOffset="5288.854">13197 918 1555 0,'0'0'68'0,"0"0"16"0,9 0-68 0,0 0-16 0,3 0 0 0,6 3 0 15,-4 2 175-15,7 0 31 0,3-2 6 0,0 2 2 16,6 1-116-16,-1-6-23 0,4 2-5 0,0-2-1 16,3-2-39-16,-1 2-8 0,1-6-2 0,0-2 0 15,-3-2-220-15,-1 2-44 16</inkml:trace>
  <inkml:trace contextRef="#ctx0" brushRef="#br0" timeOffset="6644.2297">15971 736 1497 0,'0'0'32'0,"0"0"8"0,9 0 0 0,-9 0 4 0,3 2-36 0,-3-2-8 0,6 0 0 0,-6 0 0 16,0 0 104-16,0 0 20 0,0 0 3 0,0 0 1 15,0 0-69-15,0 0-14 0,3 11-2 0,-3-3-1 0,-3-3-4 0,0 8-1 16,0 6 0-16,-3-3 0 0,-3 7-6 16,0-1-2-16,0 4 0 0,0 6 0 0,-3-6-7 0,4 6-2 15,-1-6 0-15,0 1 0 0,-3 5-20 0,6-6 0 16,0 1 0-16,0-9 0 0,0 1 0 0,6-6 0 15,-3 0 0-15,0-5 0 0,0 0 0 0,3 3 0 16,0-11 0-16,0 0 0 16,0 0-252-16,0 0-54 0</inkml:trace>
  <inkml:trace contextRef="#ctx0" brushRef="#br0" timeOffset="6842.6988">16093 357 2188 0,'0'0'48'0,"0"0"11"0,6 0 1 0,3 5 1 0,-3-2-49 0,3 2-12 0,-3 3 0 0,0-2 0 16,0-1 0-16,0-2 0 0,-3 7 0 0,0-7 0 15,-3-3-54-15,0 0-14 16,0 10-2-16,3-7-1 0</inkml:trace>
  <inkml:trace contextRef="#ctx0" brushRef="#br0" timeOffset="7625.6151">16531 601 1864 0,'0'0'83'0,"0"0"17"0,0 0-80 0,9 5-20 15,0 3 0-15,2 2 0 16,1 4 76-16,3-1 11 0,-3 5 2 0,0 4 1 0,0 4-38 0,-3-5-8 15,-3 8-2-15,0-2 0 0,-3-1-21 0,0 9-4 16,-3-4-1-16,0 1 0 0,0 8-8 0,-3-8-8 16,-3-3 12-16,3 2-12 0,-6-4 22 0,3-1-2 15,0-2-1-15,-3-3 0 0,0-2-19 0,3-6 8 16,0 0-8-16,0 1 0 0,0-9-11 0,3 3-9 16,0-8-1-16,3 0-1 0,0 0 69 0,0 0 13 15,0 0 4-15,9-6 0 0,-3-1-52 0,0-1-12 16,6-6 0-16,-3-4 0 0,6-3 0 0,-3-3 0 15,3-3 0-15,3 1 0 0,-1-6 0 0,4-2 0 0,-3 2 0 16,6-5 0-16,-6 3 0 0,3-1 0 0,2-2 0 0,-2 3 0 16,0 7 0-16,-3 9 0 0,3-1 0 0,-3 6 0 15,-6 13 0-15,2 0 0 0,-2 0 0 0,0 8 0 16,-3 3 0-16,0 4 0 0,-3 9 0 0,0-3 0 16,3 6 0-16,-3 5 0 0,-3-1 0 0,6 4 0 15,0 2 0-15,0-3 0 0,-3 6 0 0,0-3 0 16,0-5 0-16,3-6 0 0,2 1 0 0,-2-6 0 15,0 3-68 1,0-11-17-16,3 3-3 0,-3-6-1001 0</inkml:trace>
  <inkml:trace contextRef="#ctx0" brushRef="#br0" timeOffset="10674.4524">3651 3506 1843 0,'0'0'164'0,"0"0"-132"0,3-8-32 0,0 3 0 16,0-3 24-16,6 2-1 0,0-2-1 0,0 0 0 15,3 0-22-15,0-2 0 0,-3-1 0 0,2 1 0 16,1-1 0-16,0 3 8 0,0-2-8 0,-3-1 0 16,0 3 0-16,0 3 0 0,-3 2 0 0,3 3-8 15,-3 3-3-15,3 2 0 0,-3 3 0 0,0 5 0 16,0 0 11-16,3 6 0 0,-1 5 0 0,1 0 0 15,-3 5 8-15,0 2 4 0,6 7 1 0,-3 4 0 0,3 3-1 0,-3 5-1 16,6 3 0-16,0 3 0 16,3 2 5-16,-4 0 2 0,1 3 0 0,0 0 0 0,3-3 8 15,-6-3 2-15,0-2 0 0,-6-5 0 0,-3-3-12 0,0-3-1 16,-3 3-1-16,-3-5 0 0,0 0-14 16,-3-6 0-16,0-2 0 0,3-6 0 0,0-5 0 0,0-5 0 15,3-5 8-15,-3-3-8 0,3-8 19 0,0 0 1 16,0 0 0-16,0 0 0 0,3-11 11 0,-3-5 2 15,0-5 1-15,0 0 0 0,0-5 19 0,6-9 4 16,-3-2 1-16,3-5 0 0,0-6-13 0,0-7-2 16,0-4-1-16,3 1 0 0,0 0-33 0,0 0-9 15,2 2 0-15,1 1 0 0,0-1 8 0,0 3-8 16,3 3 10-16,0 0-10 0,3 5 0 0,-3 2 0 0,3 6-13 0,-1 8 4 16,1 0 9-16,-3 8-8 0,3 5 8 0,-3 8-8 15,0 3 8-15,0 10 0 0,0 3 0 0,-1 8-8 16,-2 2 8-16,0 6 0 0,-3 8 0 0,3 2-8 15,-3 6 8-15,3-3 0 0,-3 3 8 16,0 2-8-16,-3 1 0 0,3-1 0 0,0 0 0 0,0 3-12 16,5 0 12-16,1 0 0 0,0 3 0 0,0-6 8 31,6-2-104-31,-3-3-21 0,0-3-4 0,-1-2-962 0</inkml:trace>
  <inkml:trace contextRef="#ctx0" brushRef="#br0" timeOffset="10973.0437">5220 3934 2534 0,'0'0'112'0,"0"0"24"0,0 0-109 0,0 0-27 16,0 0 0-16,0 0 0 0,6 6 40 0,3 2 2 16,3-3 1-16,2 0 0 0,1 0-18 0,6 1-3 15,-3-4-1-15,3 1 0 0,0-3-1 0,3 0-1 0,-4-3 0 0,4 3 0 16,3-5-19-16,3 2 0 0,-4-2 0 0,4-3 0 31,0 0-20-31,3-2-10 0,-3-4-2 0,2 4-1 16,1-3-135-16,-3-1-26 0,3 4-6 0,-4-3-807 0</inkml:trace>
  <inkml:trace contextRef="#ctx0" brushRef="#br0" timeOffset="11307.754">6526 3286 1983 0,'0'0'88'0,"0"0"18"0,0 0-85 0,0 0-21 16,3 8 0-16,3 0 0 0,-3 5 72 0,3 6 9 15,0-3 3-15,0 7 0 0,0 4-11 0,0 2-1 16,0 3-1-16,0 2 0 0,0 3-11 0,0 3-3 15,3 2 0-15,3-2 0 0,3 2-36 0,0 3-7 16,-1-5-2-16,4 2 0 0,0-2-12 0,0-3 9 16,3 0-9-16,-3 0 8 0,3-5-20 0,-1 0-5 15,-2-3-1-15,-3-6 0 16,0 1-147-16,-6-8-30 0,0-3-5 0,-3-2-2 0</inkml:trace>
  <inkml:trace contextRef="#ctx0" brushRef="#br0" timeOffset="11630.8943">7527 2982 345 0,'0'0'31'16,"3"0"-31"-16,6 0 0 0,-4 3 0 16,1 2 452-16,9 5 85 0,12 6 17 0,3 3 3 0,-3 7-389 15,5 3-79-15,7 6-15 0,0 2-3 0,-1 10-5 0,-5 1-1 16,-3 2 0-16,0 6 0 0,2 2-31 0,-8 6-6 16,-6 4-2-16,-6 6 0 0,0 1-11 15,-3-4-3-15,-6 0 0 0,-6-4 0 0,0-7-29 16,-6-4-7-16,-3 0 0 0,-9-6-1 15,-3-3-75-15,-2-2-16 16,-1-5-2-16,-9-6-666 0,-9-2-132 0</inkml:trace>
  <inkml:trace contextRef="#ctx0" brushRef="#br0" timeOffset="12140.5267">3592 2775 1324 0,'-6'-7'118'0,"0"-1"-94"15,-6 0-24-15,3 2 0 0,0-7 58 0,0 5 7 16,0 3 2-16,3 0 0 0,-3 2-55 0,3-2-12 15,0 5 0-15,0 2 0 16,-3 4-27-16,0-1-2 0,1 3-1 0,-1 5 0 0,-3 6 43 0,3 2 9 16,-6 3 2-16,0 7 0 0,0 4 14 0,-3 10 3 15,-3-3 1-15,1 8 0 0,-4 9 20 0,-3 7 4 16,-3 10 1-16,3-4 0 0,1 5-7 0,2 2 0 16,3 3-1-16,6 0 0 0,3 0-15 0,9 0-2 15,3-5-1-15,6-1 0 0,6-4-20 0,3 2-4 0,6-3-1 16,6-4 0-16,-1-4-16 0,1-5 8 0,6-2-8 0,3-1 0 15,-1 1-12-15,7 0-10 0,3-4-2 0,5 1-660 16,7-2-132-16</inkml:trace>
  <inkml:trace contextRef="#ctx0" brushRef="#br0" timeOffset="12666.1222">8878 3487 864 0,'0'0'76'0,"0"0"-60"0,0 0-16 0,6 3 0 16,3 0 284-16,3 2 53 0,0 0 11 0,6 0 3 16,2 3-204-16,1-2-41 0,3-4-8 0,3 4-2 15,0-1-36-15,5 0-8 0,1-5-2 0,-3 0 0 16,3 0-26-16,2-3-6 0,4-2-1 0,-3-3 0 15,2 0-17-15,-2 0 0 0,3-2 0 0,0 2 0 32,-7-3-43-32,1 3-2 0,-3 3-1 0,0-3 0 0,-7 3-10 0,-2 0-3 0,-6-1 0 0,-3 4 0 15,-3-1-105-15,-9 3-22 0,0 0-4 0,0 0-653 16</inkml:trace>
  <inkml:trace contextRef="#ctx0" brushRef="#br0" timeOffset="12925.4467">9054 3117 2340 0,'0'0'52'0,"0"0"10"0,6 8 2 0,-1 0 1 0,1 5-52 0,3 5-13 0,0 4 0 0,-3 1 0 16,0 7 50-16,0 4 7 0,-3 6 2 0,0-3 0 15,0 0-32-15,-3 0-7 0,3 2 0 0,-3 1-1 16,0 2-19-16,0-2 0 0,0 2-13 0,3-2 5 16,0 5 8-16,0-10 0 0,3 2 0 0,0-6 0 31,3-2-126-31,0-5-26 0,0-5-6 0,3-3-838 0</inkml:trace>
  <inkml:trace contextRef="#ctx0" brushRef="#br0" timeOffset="13329.3535">11149 2402 2314 0,'0'0'51'0,"3"-2"10"0,0-11 3 0,0 7 1 0,-3 6-52 0,0 0-13 15,0 0 0-15,0 8 0 0,-3 5 16 0,-3 6 0 16,-3 5 0-16,-6 5 0 0,-3 0 6 0,-2 11 2 16,-10 7 0-16,0 6 0 0,-9 3-14 0,4 5-2 15,-4 5-8-15,3-3 12 0,3-2-12 0,4-3 0 16,5-5 0-16,0 0 0 0,6 0 12 0,0-5-3 15,9-1-1-15,1-2 0 0,2-8 7 0,0 3 1 16,3-3 0-16,-3-3 0 0,6 1 19 0,-3-1 4 0,3 3 1 0,0 3 0 16,3 0-32-16,3-1-8 0,0-2 0 15,0 3 0 1,2 2-31-16,7-2-7 0,0-3-2 0,6-2 0 16,3-4-134-16,6-4-27 0,8-9-6 0,1-7-430 0,3-6-87 0</inkml:trace>
  <inkml:trace contextRef="#ctx0" brushRef="#br0" timeOffset="13828.0203">11935 2786 2487 0,'0'13'55'0,"0"-13"11"0,0 0 2 0,6 8 2 0,0 5-56 0,3 6-14 16,3 2 0-16,0 8 0 0,-1-2 9 0,1 2-1 15,0 3 0-15,-3-1 0 0,0 4 5 0,0-1 1 16,-3 1 0-16,0 2 0 0,-3 0-6 0,0 0 0 16,-3 0-8-16,0-3 12 0,0-2-12 0,0-3 0 15,0-3-9-15,0-2 9 0,3-11 0 0,0 3 0 16,0-5 0-16,3-1 0 0,3-2-9 0,0-2 9 0,0-4-8 15,0-2 8-15,-1 0 0 0,1-2 0 0,0-1 0 0,0-2 8 16,-3-1 32-16,6 1 6 0,0-3 2 0,0-5 0 16,-3 2 6-16,3-7 2 0,-3-3 0 0,3 0 0 15,2-3-26-15,1-3-5 0,3-4-1 16,0-1 0-16,3-3-12 0,-3 1-2 0,6 0-1 0,-1 5 0 16,1-6-9-16,-3 3 0 0,3 6 0 0,0 2-11 15,-1 6 2-15,1 2 0 0,-3 5 0 0,3 3 0 16,-3 0 9-16,0 3-8 0,-1 5 8 0,-2 3-8 15,0 2 8-15,0 0-10 0,3 3 10 0,-3 3-10 16,0 5 10-16,-1-1 0 0,-2 7-9 0,0 4 9 16,0-2 0-16,3 10-9 0,-6-5 9 0,3 8 0 15,0 3-12-15,-3 0 12 0,5-3-12 0,-5 3 12 32,3-11-51-32,0 2-3 0,0-2-1 0,0-7 0 0,-3-4-168 15,0-2-33-15,11 5-8 0,-8-15 0 0</inkml:trace>
  <inkml:trace contextRef="#ctx0" brushRef="#br0" timeOffset="14063.3895">13703 2979 2948 0,'15'8'65'0,"-15"-8"14"0,6 3 2 0,3 2 1 0,6 0-66 0,0 1-16 16,2 2 0-16,1 0 0 0,3-1 11 0,-3-1-2 16,3-1 0-16,0-2 0 0,-4-1 3 0,4-4 1 0,-3-1 0 0,6 3 0 15,0-11-22-15,0 4-5 0,-1-1-1 0,7-6 0 32,0 1-149-32,3 3-31 0,-7-1-5 0,4-2-560 0,0 2-111 0</inkml:trace>
  <inkml:trace contextRef="#ctx0" brushRef="#br0" timeOffset="14359.6133">14807 2524 2386 0,'0'0'106'0,"0"0"22"0,0 0-103 0,6 8-25 16,-3 3 0-16,0 5 0 0,3 2 79 0,-3 6 10 16,3-3 3-16,-3 8 0 0,-3 3-45 0,3 5-9 15,0 3-2-15,-3-3 0 0,0 10 3 0,0-7 0 16,-3 5 0-16,0-5 0 0,3 5-29 0,0-8-10 16,-3 2 0-16,3-4 9 0,-3-4-20 0,3 1-4 15,0-3-1-15,0-5 0 16,-3 0-141-16,6-6-29 0,0-7-6 0,0 2-563 15,0-10-113-15</inkml:trace>
  <inkml:trace contextRef="#ctx0" brushRef="#br0" timeOffset="14626.8777">15537 2191 2847 0,'20'26'126'0,"-5"-13"26"0,6 6-121 0,6 15-31 0,-3 6 0 0,5 8 0 16,-2 7 35-16,0-2 1 0,0 5 0 0,-6-5 0 0,-1 0 16 0,-2 11 3 15,-3-6 1-15,-3 8 0 16,-3-13-40-16,-3 5-7 0,-6 0-1 0,-6-2-8 15,-6 5-43-15,-3-6-15 0,-6 4-3 0,-5-4-1 16,-4-5-148-16,-3 1-30 0,-3-4-5 0</inkml:trace>
  <inkml:trace contextRef="#ctx0" brushRef="#br0" timeOffset="15176.4147">16879 2733 2120 0,'-15'0'94'0,"15"0"19"16,0 0-90-16,0 0-23 0,0 0 0 0,0 0 0 0,0 0 53 0,6 0 7 16,3-5 0-16,-3 2 1 0,0-2-8 0,6-3-1 15,3-3-1-15,3 3 0 0,-4-2 2 0,1 2 1 16,9 0 0-16,0 3 0 0,6-3-45 0,-4 2-9 15,7 1 0-15,0 3 0 0,9-4 0 0,-7 6-9 16,-5 0 9-16,0-5-8 16,0 5-24-16,-4 0-4 0,-2-3 0 0,-3 3-1 15,-6-2-39-15,3 2-8 0,-3-3-2 0,0 3 0 16,-6-5-153-16,2 2-30 0</inkml:trace>
  <inkml:trace contextRef="#ctx0" brushRef="#br0" timeOffset="15464.6405">16849 2929 2325 0,'9'8'103'0,"-9"-8"21"0,0 0-99 0,3 8-25 0,0 2 0 0,6 1 0 0,0-3 20 0,0 0 0 16,0-3-1-16,0 0 0 0,6-2 21 0,2-6 5 16,1 1 1-16,-3-3 0 15,6-3-34-15,6-3-12 0,-3-2 9 0,5 2-9 0,1-2-14 0,3 0-8 16,6-1-2-16,-7 1 0 16,4 0-39-16,-3 2-8 0,6-2-1 0,-1 0-1 15,-2 0-69-15,3 5-14 0,-1-5-2 0,1 5-1 0</inkml:trace>
  <inkml:trace contextRef="#ctx0" brushRef="#br0" timeOffset="15943.3554">18278 2413 2790 0,'0'0'61'0,"0"0"13"0,3-5 2 0,6 2 3 0,-3 3-63 0,6 0-16 0,0-3 0 0,3 1 0 16,2-6 0-16,1 3 0 0,3-6 0 0,3 3 0 16,6-3 0-16,-1 1 0 0,4 5 0 0,0-6 0 15,0 0 0-15,2 6 0 0,1-3 0 0,0 6 0 16,-3-1-10-16,-4 6-5 0,1-3-1 0,-6 2 0 15,0 9 0-15,-6-1 0 0,-1-4 0 0,-5 4 0 0,0 3-3 16,-3 3-1-16,-6 0 0 0,0 3 0 0,-6 2 40 0,0 3 8 16,-3-3 2-16,-6 5 0 15,-3 1-22-15,1-1-8 0,-7 3 0 0,0 0 0 0,-6 1 0 16,0-4 0-16,0 6 0 0,1-6 0 0,-1 3 0 16,3-5 0-16,0-3 0 0,0 0-10 0,4 3 25 15,-1-8 5-15,3 0 0 0,3 0 1 0,0-3-4 0,0 0-1 16,3 1 0-16,0-4 0 0,7-2 20 0,-1 0 4 15,3 0 1-15,0 0 0 0,3-3-24 0,3 1-5 16,3 1 0-16,2 1-1 0,7-5-11 0,6 2 0 16,3 1 0-16,3-4 0 0,3 1 0 0,2 5 0 15,7-8 0-15,-3 2 0 0,2 1-17 0,1 5-3 0,0-8 0 0,2-5 0 32,1 5-112-32,0-3-24 0,-1-2-4 0,1 0-616 0,3-3-123 0</inkml:trace>
  <inkml:trace contextRef="#ctx0" brushRef="#br0" timeOffset="16459.9796">19558 2479 921 0,'0'0'40'0,"0"0"10"16,6-5-40-16,0 0-10 0,0 2 0 0,3-2 0 0,-3 2 355 0,6 3 69 16,-4 0 13-16,1 0 3 0,0 0-336 0,3 0-67 15,0 8-13-15,0-3-4 0,0 3 15 0,0 5 2 16,0 1 1-16,0 7 0 0,0 5-24 0,-1 1-5 16,-2 2-1-16,0 5 0 0,0 6 2 0,-3 2 0 15,3 3 0-15,-6-2 0 0,3-6 6 0,-3 2 2 16,3-4 0-16,-3-6 0 0,0-3-18 0,3-5 10 15,-3-5-10-15,0-3 8 0,0-2-8 0,0-3 0 16,-3-8 0-16,0 0 0 0,0 0 0 0,0 0-11 16,3-8 3-16,0-3 0 0,0 1 8 0,0-6-8 15,3-2 8-15,-3-6-8 0,6 5 8 0,-3-7 11 16,2-6-3-16,1 6 0 0,3-12 9 0,3 4 2 16,0 0 0-16,6-3 0 0,0-3-4 0,3 3-1 0,2 0 0 15,-2 2 0-15,0 1-6 0,3 5 0 0,-3 5-8 16,-4 11 12-16,-2 0-4 0,0-1-8 15,-3 7 11-15,0 7-11 0,-6 7 8 0,0-1-8 0,0 4 0 0,-3 6 0 16,0 5 0-16,-3 3 0 0,0 5 0 0,-3 3 0 16,3 2 0-16,-3 3 0 0,2-5 0 0,-2 8 0 15,0-6 0-15,3 3 0 0,0-5 0 0,3 3 0 16,-3-4 0-16,3-2 0 0,0-5 0 0,0-5 0 16,0-3-112-16,0-6-20 15,-3-5-4-15,-3-5-1065 0</inkml:trace>
  <inkml:trace contextRef="#ctx0" brushRef="#br0" timeOffset="16732.2489">20772 2559 3070 0,'0'0'68'0,"15"0"13"0,0 0 3 0,6 5 3 0,3-5-70 0,5 2-17 16,1 4 0-16,6-4 0 0,-6-2 0 0,2 0 0 16,1-5 0-16,0 0 0 0,-3-3 0 0,2 3-9 0,-2-3 1 0,0 2 0 31,0-2-66-31,0 3-13 0,-4-3-2 0,1 3-759 0,-3 0-151 15</inkml:trace>
  <inkml:trace contextRef="#ctx0" brushRef="#br0" timeOffset="17247.8694">21939 2260 2602 0,'0'0'57'0,"6"-3"12"0,6-2 3 0,0 2 1 0,6-2-58 0,0 5-15 16,2 0 0-16,1-8 0 0,3 5 0 0,0 0 0 15,0 3 0-15,0-7 0 0,-4 1 28 0,4 1 4 16,0 2 0-16,0 1 0 0,0-1-20 0,-1 3-3 16,1 0-1-16,-6 5 0 15,3 3-32-15,-3-5-8 0,0 7 0 0,-3 4-1 0,-7-1 16 0,1 5 3 16,-6 1 1-16,0 2 0 0,-6 6 13 0,0 4 0 16,-6 1 0-16,-2 2-9 0,-7 1 9 0,3 2 11 15,-9-3-3-15,0 1 0 0,3-6 26 0,-2 3 5 0,-4-6 1 16,0 0 0-16,0-7-24 0,3 2-5 15,1-5-1-15,-4 0 0 0,6-3-10 0,0-5 0 0,0 0 0 0,3 3 8 16,1-6-8-16,2 3 0 0,0-8 9 0,3 0-9 16,0 2 36-16,3-2 4 0,3 3 0 0,-3-3 0 15,6 3-18-15,0 2-3 0,3-5-1 0,0 0 0 16,3 3 10-16,3 2 1 0,6 3 1 0,3 3 0 16,6-9-11-16,6 3-3 0,5 1 0 0,10-4 0 15,6 4-16-15,5-4 0 0,1 1 0 0,-1 2 0 16,4-5-40-16,-1 0-11 0,4 0-2 15,2-5-1-15,4 5-95 0,-4 0-19 0,-2 0-4 0,0 5-608 16,-4-10-120-16</inkml:trace>
  <inkml:trace contextRef="#ctx0" brushRef="#br0" timeOffset="18554.3778">5119 5170 1839 0,'0'0'40'0,"0"0"9"0,0 0 2 0,0 0 1 0,-3-3-42 0,0-2-10 0,3 0 0 0,0 5 0 15,-3-6 37-15,0 1 6 0,0-3 1 0,0 3 0 16,-3 0-32-16,-3-1-12 0,0 1 8 0,-3 0-8 16,0-1-11-16,-3 4-7 0,-3 2-2 0,-2 0 0 15,-1 0-11-15,0 5-2 0,-3 0-1 0,-3 6 0 0,0-3 9 16,1 5 1-16,-1-2 1 0,3 5 0 16,-6-1 32-16,6 1 7 0,-2 3 0 0,-1-1 1 0,3 1 15 15,3 5 2-15,0 0 1 0,1 5 0 0,2 2 17 0,-3 6 4 16,0 3 1-16,0 5 0 0,0 3-16 0,4-1-3 15,-4-2-1-15,3 3 0 0,6-3-13 0,0 0-4 16,9 0 0-16,3-3 0 0,3 1-20 0,3-6 9 16,6 0-9-16,6-3 0 0,6-2-9 0,2 0-9 15,1-9-2-15,9 1 0 16,-3-3-172-16,-1-2-36 0,28 13-6 0,-18-17-2 16</inkml:trace>
  <inkml:trace contextRef="#ctx0" brushRef="#br0" timeOffset="18946.3246">5389 5667 1958 0,'0'0'174'0,"-6"3"-139"0,1 2-35 0,-4 1 0 16,0-4 113-16,3 6 16 0,-3 0 3 0,3 5 1 15,-3 1-99-15,3 4-20 0,0 1-4 0,-3 7-1 16,-3 6-9-16,3 2 0 0,0 1-12 0,0 7 12 16,-3 6-25-16,7-1 2 0,2-4 1 0,3-1 0 15,0 0-12-15,5-5-2 0,1-2-1 0,6-6 0 16,3-8-19-16,0 0-4 0,6-5-1 0,-3-8 0 16,3-3-3-16,-1-5 0 0,-2-2 0 0,3-6 0 0,0-3 51 0,-3-5 13 15,3 0 0-15,-3-5 0 16,-4 0 51-16,4-3 15 0,-3 3 3 0,0-3 1 0,-3-2 3 15,-3-3 1-15,0-3 0 0,-3 0 0 0,0-2-13 0,-3-1-2 16,-3 1-1-16,0 0 0 0,-3-1-18 0,-3 3-3 16,0 3-1-16,-3-2 0 0,0 1-11 0,0 7-2 15,0 4-1-15,-3 1 0 0,-3 4-36 0,0 6-7 16,1 0-2-16,-4 3 0 16,-3 8-14-16,0-1-3 0,0 6-1 0,0 6-715 15,-5-1-144-15</inkml:trace>
  <inkml:trace contextRef="#ctx0" brushRef="#br0" timeOffset="19565.6714">6169 5575 2260 0,'0'0'50'0,"3"13"10"0,3 3 3 0,0 2 0 0,6 4-51 0,-3 1-12 0,3 1 0 0,0 0 0 15,-3 0 11-15,3-6-1 0,-6 4 0 0,0-4 0 16,-3 3-1-16,2-2 0 0,-5-3 0 0,-2-3 0 16,-1 0-9-16,0 0 0 0,0-2 0 0,0-3 0 0,-3 0 0 0,6-8 0 15,0 0-10-15,0 0 10 0,0 0 0 0,0 0 0 16,0 0 13-16,0 0-4 0,0-8 32 0,0 0 7 15,0-5 0-15,3-1 1 0,3-4-28 0,3-3-5 16,5-3-2-16,-2 0 0 0,6 0-3 0,-3 0-1 16,0 1 0-16,0 1 0 0,0 1-10 0,-3 3 0 15,-3 5 0-15,-1 2 0 0,1 3 0 0,-3 3 0 16,0-1 0-16,-6 6 0 0,6 0 24 0,3 0 5 16,3 0 2-16,0 6 0 0,0 2-42 0,0 2-8 15,0 1-1-15,0-1-1 0,3 4 5 0,-4-1 0 16,1 3 1-16,0 5 0 0,0-5 4 0,-3 2 1 15,0 1 0-15,-3-3 0 0,0 0 10 0,-3-1 0 16,0-4 0-16,-3 0 0 0,0-1 0 0,3-2 0 0,-3-3 0 0,0-5 11 16,0 0-11-16,0 0 8 0,0 0-8 15,0 0 8-15,0 0 16 0,6-5 2 0,0-3 1 16,0-2 0-16,6-6-14 0,2-3-2 0,4-5-1 0,0 1 0 16,3-4-23-16,0 1-5 0,3-1-1 0,-1 1 0 15,1-1 6-15,0 6 1 0,-3 5 0 0,0 3 0 16,-6 0 36-16,3 2 8 0,-7 9 2 0,1 2 0 15,-3 5-21-15,0 5-4 0,0 4-1 0,-3 7 0 16,0 3-8-16,-3 2 8 0,3 1-8 0,0 2 8 16,0 0-8-16,0-3 0 0,0 3 0 0,-3 0 0 15,0 3-44-15,0 0-5 0,-3-3-1 16,3-2 0-16,0-4-157 16,-3-1-31-16,-9 9-6 0,0-12-2 0</inkml:trace>
  <inkml:trace contextRef="#ctx0" brushRef="#br0" timeOffset="20042.3938">7393 5432 2574 0,'0'0'56'0,"0"8"12"0,3 2 3 0,0 12 1 0,6 1-57 0,-4 7-15 16,-2 1 0-16,0 1 0 0,3 2 9 0,-6 3-1 15,-3 3 0-15,-3 2 0 0,1 3-8 0,-1 6 0 0,0-1 0 0,-3 0 0 16,-3 1 0-16,6-1 0 0,6-3 0 0,-3-4 0 16,-6-1 28-16,3-2 3 0,3-3 1 0,3-3 0 15,0-2-10-15,-3-6-2 0,3 1 0 0,0-6 0 16,3-5 18-16,-6-3 3 0,-3-5 1 0,3-3 0 16,3-5-34-16,0 0-8 0,-3 0 0 0,-3-5 0 15,0 0 8-15,0-8-8 0,3-3 12 0,-3-8-4 16,-6 0-8-16,3-8 0 0,12-5 0 0,-3-8 0 15,-3-5 0-15,3-6 8 0,12-4-8 0,3-7 0 16,3 1 0-16,-3 0-12 0,3 0 0 0,3-3 1 16,3 0-24-16,-1 6-5 15,-5 10 0-15,6 8-1 0,-3 5 26 0,3 9 6 0,-4 9 1 0,-2 1 0 16,-6 8 16-16,6 2 3 0,3 11 1 0,-6 3 0 16,-9 8 0-16,3 7 0 0,6 9 0 0,-6 2 0 15,-1 3-4-15,-5 5 0 0,3 0 0 0,-3 0 0 16,3 0-8-16,-3 0 0 0,-9-3 0 0,3-5 0 15,9 0-34-15,-12-2-9 16,-9-3-1-16,-2-6-1 0,5-2-117 0,-6-5-23 16,0-1-5-16,-3-2-1 0,-6-3 62 0,7 1 12 0,5-4 2 15,3-2 1-15,-6-2-36 0,9-1-7 0,6-2-2 0,3-1-401 16</inkml:trace>
  <inkml:trace contextRef="#ctx0" brushRef="#br0" timeOffset="20554.0262">8568 5527 691 0,'15'8'61'0,"-12"-5"-49"0,-3-3-12 0,3 5 0 15,3-2 332-15,0-1 63 0,-3 4 13 0,0-4 2 16,-3-2-294-16,3 6-58 0,-3-6-12 0,0 0-2 15,0 0-13-15,0 0-3 0,0 0 0 0,0 0 0 16,0 0-4-16,0 0-2 0,-6 0 0 0,-3 0 0 16,6-6-22-16,-3 1 0 0,0 0 0 0,0-1-12 15,0 1 12-15,0 0 11 0,3-3-3 0,-5 3 0 16,-1-6-8-16,0 3 8 0,-3-3-8 0,0 4 8 16,-3 1 0-16,0 1 0 0,-3 2 0 0,0 3 0 15,1 6-8-15,-4 2 0 0,-3 2 0 0,0 3 0 16,3 3 0-16,-3 3 0 0,1-1 0 0,-1 3 0 0,0 3 0 15,3 0 0-15,6 0 10 0,-3-3-10 0,-2 0 0 0,8-2 0 16,3 2 0-16,3-3 0 0,3-2 0 0,6-2 0 16,6-1-12-16,0-3 12 0,3-2-23 0,2 0 2 15,-5-5 0-15,6-3 0 16,3-3-7-16,3 1 0 0,-3-4-1 0,3-2 0 16,-1-5 1-16,4 0 1 0,-3 0 0 0,3-3 0 0,-3-3 27 0,3 3 0 15,-1-2 0-15,-2-3 8 0,3 0 13 0,0-3 3 16,-3 5 1-16,0 3 0 0,-7 3 11 0,1 5 3 15,-3 3 0-15,0 2 0 0,-3 6 13 0,0-1 4 16,0 4 0-16,-3 2 0 0,0 5-30 0,0 0-6 16,-3 0 0-16,0 3-1 0,-3 3-31 0,-3 2-5 15,3-3-2-15,-3 1 0 16,-3 0-124-16,0-1-25 0,0 1-4 0,0-9-2 0</inkml:trace>
  <inkml:trace contextRef="#ctx0" brushRef="#br0" timeOffset="20914.0686">9060 5358 2754 0,'0'0'60'16,"3"8"13"-16,-3-8 3 0,5 13 1 0,-2 6-61 0,3 2-16 0,0 5 0 0,3 3 0 0,0 0 10 0,0 0-1 15,0 1 0-15,-3-7 0 0,-3 1-9 0,3-5 0 16,0-1 0-16,0-2 0 0,-3-3-13 0,0-2-5 16,0 2-1-16,0-5 0 15,-3 3-26-15,0-3-6 0,0-3-1 0,0-5 0 0,0 5 39 0,0-5 13 16,0 5-9-16,0-5 9 0,-3 6 0 0,0-1 8 16,-3-2 0-16,3-1 0 0,-3-2 47 0,3 0 9 15,3 0 3-15,-6-2 0 0,3-1 1 0,-3-2 1 16,3-3 0-16,-3-5 0 0,3-1-19 0,-3-4-4 15,3-6-1-15,0 0 0 0,6-5-45 0,0 0 0 16,3-8 0-16,3 0-10 16,6-3-17-16,3 3-3 0,0 0-1 0,3 0 0 15,-1 3-52-15,1 5-10 0,-3 0-3 0,0 5-1169 0</inkml:trace>
  <inkml:trace contextRef="#ctx0" brushRef="#br0" timeOffset="21144.4483">9866 5326 2516 0,'-6'21'112'0,"3"-10"22"0,3 5-107 0,-3 5-27 0,0 5 0 0,0 3 0 16,0 6 57-16,0-3 7 0,3-6 0 0,-3-5 1 15,3-5-8-15,-3 0-1 0,3-3-1 0,0-5 0 16,0-8-132-16,0 0-27 0,0 0-4 0,0-5-700 16,3-6-139-16</inkml:trace>
  <inkml:trace contextRef="#ctx0" brushRef="#br0" timeOffset="21279.0858">10170 4831 2476 0,'0'0'220'0,"0"0"-176"16,0 0-35-16,3 8-9 0,0-2 84 0,0 4 14 16,0 1 3-16,-3-3 1 15,3-3-263-15,-3-5-53 0</inkml:trace>
  <inkml:trace contextRef="#ctx0" brushRef="#br0" timeOffset="21653.0867">10720 4876 748 0,'0'0'67'0,"0"0"-54"0,-8-5-13 0,-1 0 0 15,0 2 270-15,0 0 51 0,-3 3 11 0,3 0 1 16,-3 3-195-16,3 2-39 0,-3 1-8 0,-3 2-2 15,0 0-18-15,1 2-4 0,-4 3-1 0,3 3 0 0,0-3-12 0,3 6-2 16,-3 2-1-16,3 0 0 0,3-2-28 0,3 5-6 16,0-3-1-16,3 5 0 0,3 1-8 0,3 2-8 15,3 0 9-15,0 3-9 0,3-1 20 0,3 1-1 16,0-3-1-16,0 3 0 0,-6-3 27 0,6-2 6 16,-3-1 1-16,0-2 0 0,0-3-8 0,-3 0-2 15,-1-5 0-15,-2 0 0 0,0-5-27 0,0-1-6 16,-6 1-1-16,0-1 0 0,-3-4-8 0,-5 1-9 15,-4 1 9-15,-6-2-13 16,-3-1-119-16,0-2-23 0,-3 2-5 0,4 0 0 16,-4 1 8-16,6-4 1 0,0-2 1 0,0 3-854 15</inkml:trace>
  <inkml:trace contextRef="#ctx0" brushRef="#br0" timeOffset="22063.9852">10997 5191 2574 0,'0'0'56'0,"0"0"12"0,6 5 3 0,3 3 1 0,-3-2-57 0,0 4-15 0,3-2 0 0,-3 0 0 16,0 0 0-16,-3 0 0 0,-3-3 0 0,3 3 0 15,-3-2-24-15,0-6 3 0,0 5 0 0,3 0 0 16,0 6-26-16,0-3-5 0,3 2 0 16,0 1-1-16,0 2 1 0,6 0 1 0,-1 0 0 0,4 3 0 15,-3 0 51-15,3-3 9 0,0 1 3 0,3-1 0 0,0-3 63 0,-3-2 13 16,-1 3 2-16,4-8 1 0,-3-3-22 0,3-3-4 16,-3-2-1-16,-3-3 0 0,0-3-39 0,-3 1-8 15,0-4-1-15,-3-4-1 0,0-1-15 0,0 1-10 16,-4-3 2-16,-2-1 0 15,0 1-24-15,0-5-5 0,0-1-1 0,-2-2 0 0,2 3 22 0,0-3 5 16,-3 5 1-16,3 0 0 0,-3 6 10 0,3 4 0 16,-3 4-9-16,0 2 9 0,-3 0 0 0,-3 5 13 15,-3 1-1-15,-3 2-1 0,0 5-11 0,-3 3-12 0,0 2 2 0,-5 4 1 32,-1 2-138-32,0-1-27 0,-3 4-6 0</inkml:trace>
  <inkml:trace contextRef="#ctx0" brushRef="#br0" timeOffset="22449.9603">11676 4818 2131 0,'12'13'94'0,"-6"-5"20"15,-3-2-91-15,6 7-23 0,0 0 0 0,0 6 0 0,-1 4 186 0,1 4 33 16,3 2 6-16,-3-3 2 0,3 1-192 0,-3-1-35 16,0 1-14-16,3-3 1 0,-3-3 5 0,-3-3 8 15,0-2-13-15,0 0 5 16,-3-5-23-16,3-1-4 0,-3-2-1 0,3 3 0 16,-3-6-18-16,3 0-4 0,-1 1-1 0,-5-6 0 0,0 0 47 0,6 2 12 15,-6-2 0-15,6 0 0 0,-6 0 55 0,9-5 16 16,0 0 3-16,0-6 1 0,-3 0-7 0,3-2-2 15,0-3 0-15,0-2 0 0,3-3-22 0,3-1-4 16,-3-4 0-16,2 7-1 0,-2 4-31 0,0 4-8 16,0 0 0-16,-3 9 0 0,0 4-15 0,0 6-4 15,-3 8-1-15,-3 3 0 0,3 7-1 0,-3 1-1 16,-3-1 0-16,0 1 0 0,0-1-1 0,-3 1 0 16,0-6 0-16,0 0 0 15,0-3-166-15,-3-2-34 0,3-3-6 0</inkml:trace>
  <inkml:trace contextRef="#ctx0" brushRef="#br0" timeOffset="22881.7994">12557 4847 2242 0,'15'-5'100'0,"-12"5"20"0,6-3-96 0,0 1-24 16,3-4 0-16,0 4 0 0,-1-1 59 0,4-2 7 16,0 2 2-16,0 0 0 0,0 3-52 0,-6 0-16 15,0 0 10-15,-9 0-10 0,0 0 0 0,0 0 0 16,-3 8 0-16,-3 3 0 0,-3 2 0 0,-6 3 0 15,-3 0 0-15,-3 5-11 16,1 3-21-16,2-3-5 0,-3 0-1 0,3 0 0 0,3 3 25 0,0-3 5 16,3-2 8-16,3-1-13 0,3-2 21 0,0 0 5 15,6-3 1-15,0 3 0 0,0-2 88 0,3 4 18 16,3 3 3-16,3 0 1 0,0 1-21 0,3 1-4 0,0 1-1 0,0 0 0 16,0 2-53-16,0-2-10 15,-3 3-3-15,0-1 0 0,0-2-32 0,-3-3 0 0,-3 0 0 0,0 0 0 16,-6-2 0-16,-3-3 0 0,3-3 0 0,-3-2-9 31,-3-1-109-31,-6-4-22 0,3-6-4 0,-3-6-737 0,0-2-148 0</inkml:trace>
  <inkml:trace contextRef="#ctx0" brushRef="#br0" timeOffset="24967.223">11738 5204 748 0,'0'0'67'0,"0"0"-54"0,0 0-13 0,9 0 0 15,0 0 235-15,-3 0 44 0,-6 0 9 0,0 0 1 16,0 0-227-16,0 0-46 0,6-2-8 0,0-1-8 16,-3 0 0-16,6 1-12 0,-6-1 0 0,0-2 1 31,3 2-32-31,-3-2-6 0,-3 0-2 0,0 5 0 16,0 0-17-16,0 0-3 0,3-6-1 0,-3 6 0 15,0 0 34-15,0 0 6 0,0 0 2 0,0 0 0 0,0 0 67 0,0 0 14 0,0 0 2 0,0 0 1 16,0 0 19-16,0 0 4 0,0 0 1 0,0 0 0 15,0 0-34-15,0 0-6 0,0 0-2 0,0 0 0 16,0 0-16-16,0 0-3 0,0-5-1 0,0 5 0 16,0 0-16-16,0 0 10 0,3-8-10 0,0 3 8 15,-3 5-8-15,3-5 8 0,-3 5-8 0,3-3 8 16,-3 3 16-16,0 0 4 0,0 0 0 0,3-5 0 16,-3 5 3-16,0 0 1 0,6-3 0 0,-6 3 0 15,0 0-12-15,9-3-1 0,-3-2-1 0,-6 5 0 16,0 0-9-16,6 3-1 0,0 2-8 0,0-2 12 0,-1 2 12 0,-2 3 1 15,3 0 1-15,0 5 0 0,0 0 3 0,-3 0 1 16,-3 3 0-16,3 0 0 0,-3 3-10 0,-3-1-3 16,0 1 0-16,-3-1 0 0,3 1-17 0,-3-1 8 15,3 1-8-15,0-3 0 0,-2-6 0 0,5 1 0 16,-3-3 0-16,3 0 0 0,-3 0-15 0,3-8 0 16,0 0 0-16,0 0 0 0,0 0 3 0,0 0 0 15,0 0 0-15,0 0 0 0,0 0 12 0,0 0 0 16,0 0 0-16,0 0 0 0,0 0 11 0,0 0 1 15,0 0 1-15,3-6 0 0,-3 1 2 0,0-3 0 16,0 0 0-16,0 0 0 0,-3-2-15 0,3-1-16 0,0 1 3 16,3-4 1-16,-3-2-10 0,3 3-2 0,-3-3 0 15,2 0 0-15,1 1 6 0,0-1 1 0,0 0 0 16,3 3 0-16,-3-6 17 0,3 6 0 0,-3 0 0 0,0-1 0 16,3 1 10-16,0 0 2 0,-3 2 1 0,3 1 0 15,0 2 5-15,0-3 1 0,0 1 0 0,3-1 0 16,-3 0-3-16,3 1-1 0,-3 2 0 0,3 0 0 15,-6 0-15-15,3 3 11 0,-3 0-11 0,-3 5 10 16,0 0-2-16,8 2 0 0,-8-2 0 0,6 8 0 16,0 3-8-16,0 5 0 0,-3 2 0 0,3 1 0 15,0-1 0-15,-3 1 8 0,0-1-8 0,0 3 8 16,0-2-8-16,0-1-11 0,0 1 3 0,-3-6 0 16,0 0 8-16,0 1 0 0,3-1-9 0,-3-3 9 15,0-2-21-15,0 0 0 0,0-8 0 0,0 0-705 16,0 6-141-16</inkml:trace>
  <inkml:trace contextRef="#ctx0" brushRef="#br0" timeOffset="25308.3092">13539 5093 3204 0,'0'0'71'0,"0"0"14"0,6 6 3 0,-3 1 1 0,0 4-71 0,3 0-18 0,-3-3 0 0,3-3 0 16,-6-5-139-16,0 0-31 0,0 0-6 16,-6-5-2-16</inkml:trace>
  <inkml:trace contextRef="#ctx0" brushRef="#br0" timeOffset="26367.4779">5068 7604 1929 0,'0'0'85'0,"0"0"19"15,0-5-84-15,0 0-20 0,-3 2 0 0,3-2 0 0,0-3 79 0,0-3 11 16,0 3 2-16,0-5 1 0,-3-3-49 0,0 0-11 16,0-5-1-16,-3 0-1 0,-6 0-31 0,0 0 0 15,0-3 0-15,-2 0 0 0,-4 3-12 0,0 0-8 16,-6-1-1-16,0 4-1 0,-3-1 7 0,1 3 2 16,-4 3 0-16,0 5 0 0,-3 0 13 0,1 3 12 15,-4 2-3-15,-3 1 0 0,3 4 3 0,-2 4 1 16,2-4 0-16,0 6 0 0,-2 6 7 0,5 4 0 15,-3 3 1-15,6 0 0 0,1 3 2 0,2 5 0 16,3 3 0-16,0 5 0 0,3 5-3 0,-2 6 0 0,2 0 0 16,3 7 0-16,0 1-12 0,0 2-8 0,6-2 8 15,0-6-8-15,3 0 0 0,6 0 0 0,6-2 0 16,3-3 0-16,6-3 0 0,3-2 0 0,6-3 0 0,3 3 0 16,3-6 0-16,2-2-15 0,1 0 3 0,3-6 0 31,3 1-40-31,-1-6-7 0,1-3-1 0,6 1-1 15,-1-3-42-15,4-3-8 0,0-3-1 0,-4-2-803 0</inkml:trace>
  <inkml:trace contextRef="#ctx0" brushRef="#br0" timeOffset="26801.3241">5869 7874 1094 0,'0'0'97'15,"0"0"-77"-15,0 0-20 0,0 0 0 0,-3 3 256 0,-3-1 48 16,6-2 10-16,0 0 2 0,-3 0-200 0,0 0-40 16,-3-2-8-16,0-4-2 0,0 6-42 0,-3-5-8 15,0 2-1-15,-3-2-1 0,3-3-14 0,-3 3 0 16,-3 0-9-16,1-1 9 0,-1 4-20 0,0-1 1 16,-3 0 1-16,-3 3 0 0,0 3 3 0,-3 5 1 15,1 3 0-15,-1 2 0 0,-3 0 14 0,-3 6 0 16,0-1 0-16,4 1 0 0,-1 2 23 0,6 3 1 15,0-1 0-15,6 1 0 0,-2 3-12 0,5-4-3 16,3 1 0-16,3 0 0 0,3-3-20 0,0-2-4 16,3-1-1-16,3-4 0 15,-3-1-24-15,3-5-4 0,3-3-2 0,3 0 0 16,0-5-6-16,-4 0 0 0,1-5-1 0,3-3 0 0,0 0 39 0,3-5 14 0,3-3-9 0,0-5 9 16,0 2 39-16,0-2 13 0,0 3 2 0,-3-1 1 15,5-5-12-15,-5 6-3 0,3-1 0 0,-3 1 0 16,0 2-3-16,0 5-1 0,0 1 0 0,-3 4 0 15,3 1 7-15,-3 2 1 0,-1 9 0 0,1-1 0 16,0 6-5-16,0 4-1 0,0 1 0 0,0 6 0 16,-3 1-38-16,3 1 0 0,0 3-9 0,3-6 9 31,-3-3-131-31,0-2-18 0,0 0-4 0,0-5-1 0</inkml:trace>
  <inkml:trace contextRef="#ctx0" brushRef="#br0" timeOffset="27170.3314">6229 7639 2188 0,'9'7'195'0,"0"1"-156"16,0 0-31-16,3 6-8 0,-1-1 133 0,1 0 26 16,0 6 5-16,0-4 0 0,0 4-120 0,0 2-24 15,-3-2-4-15,0-1-2 0,-3 1-14 0,0 2-16 16,-9-5 3-16,3 2 1 0,0 1-8 0,0-1-2 15,-6 1 0-15,0-3 0 0,3 0 5 0,0-3 1 16,0-3 0-16,3 4 0 0,-3-4 24 0,0 1 6 16,6-3 1-16,-3-8 0 0,0 0-5 0,0 0-1 15,0 0 0-15,0 0 0 0,0 0 39 0,0 0 8 16,6-6 2-16,0 1 0 0,3-3-23 0,0 0-5 0,0-5-1 0,3 0 0 16,-4-6-19-16,7 1-10 0,0-3 10 0,0-1-10 15,-3-1 0-15,6-1 0 0,-3 3 0 0,0 2-10 16,0 3-6-16,-4 3 0 0,4 2-1 0,-3 6 0 15,0 2 4-15,0 6 1 0,-3 2 0 0,3 3 0 16,3 3-7-16,-3 0-1 0,0 4 0 0,-1-1 0 16,4 1 0-16,-3 1-1 0,-3 0 0 0,6 0 0 31,-3-3-105-31,0 3-21 0,-3-3-4 0</inkml:trace>
  <inkml:trace contextRef="#ctx0" brushRef="#br0" timeOffset="28102.8377">8717 7601 1324 0,'0'0'118'0,"0"0"-94"0,0 0-24 0,0 0 0 0,0 0 157 0,0 0 27 16,0 0 6-16,0 0 1 0,3-5-77 0,-3 5-15 15,3-5-3-15,-3 5-1 0,3-5-23 0,-3-1-5 16,6 1-1-16,-6 5 0 0,0 0-25 0,0 0-5 16,0 0 0-16,0 0-1 0,0 0-35 0,6 8 0 15,0 5 0-15,-3 8 0 0,3 6 0 0,-3 7 0 16,0 3 0-16,0 3 0 16,-3 0-22-16,0-3-11 0,0-6-3 0,3-1 0 15,-3-7 5-15,3-1 1 0,0-1 0 0,3-5 0 16,0-3-21-16,0-5-4 0,0-3-1 0,0-2 0 0,3-1 38 0,-1-4 7 0,4-4 2 0,0-2 0 15,0-5 19-15,0-3 4 0,6-5 1 0,-3-3 0 16,-3 3-3-16,6-5-1 0,-4-3 0 0,4 0 0 16,-3-1-3-16,0 1 0 0,3-2 0 0,0 7 0 15,-6 0 13-15,3 3 3 0,-4 5 0 0,1 5 0 16,0 3 7-16,0 8 1 0,3 0 1 0,-3 8 0 16,0 3 6-16,0 2 1 0,0 8 0 0,0 0 0 15,-3 3-40-15,2 3 0 0,1-3 0 0,0-3 0 16,-3 0 0-16,3-3 0 0,0-4 0 0,-3-1 8 31,3-5-32-31,-3 0-7 0,0-3-1 0,3-2 0 0,-3-1 32 0,-1-2 0 0,1-2 0 0,0-1 0 16,3 0 20-16,-3-2 9 0,0-3 3 0,0 3 0 15,0-3-10-15,0-3-2 0,0 1 0 0,0-3 0 16,3 2-6-16,0-2-2 0,5-1 0 0,-5-4 0 0,0-3 0 0,0 0 0 16,0-3 0-16,0 0 0 15,0-2-36-15,0-1-7 0,3 1-1 0,-3-1-1 16,-4-5-96-16,1 6-19 0,0 2-4 0</inkml:trace>
  <inkml:trace contextRef="#ctx0" brushRef="#br0" timeOffset="28585.5438">9967 7628 1728 0,'9'8'153'0,"0"-3"-122"0,3 0-31 0,0 1 0 16,3-4 165-16,3-2 27 0,3-2 6 0,-1-1 1 15,4-5-151-15,3-5-29 0,-3 0-7 0,3-1 0 16,-1-1-12-16,-2-4-16 0,0 1 4 0,-3-4 1 16,0 1-5-16,0 0 0 0,-1 0-1 0,-2-3 0 15,-3 3-3-15,-3-3 0 0,-3 3 0 0,0 2 0 0,0 4 20 0,-3-1 8 16,0 2-8-16,-3 1 12 0,-3 0 23 0,-3 5 4 16,0-3 1-16,-3 4 0 0,3 1-5 0,-3 4-1 15,-9 2 0-15,3 2 0 0,-3 4-2 0,3 1 0 16,-6 7 0-16,1 2 0 0,-1 2-32 0,0 3 0 15,-3 3 0-15,3 3 0 0,-3-1 0 0,4 3 0 16,-4 0 0-16,6 0 0 0,0 3 0 0,3-3 0 16,0 0 0-16,6-2 0 0,0-1 8 0,3 1 2 15,0-4 0-15,6 1 0 0,3-5-10 0,3 2 0 16,3-3 0-16,0 1 0 0,0-3 0 0,9-6-11 16,-1 1 3-16,4-6 0 15,0-2-81-15,6-6-16 0,3-2-3 0,2-3-992 0</inkml:trace>
  <inkml:trace contextRef="#ctx0" brushRef="#br0" timeOffset="29408.3435">13289 7506 864 0,'0'0'76'0,"0"0"-60"15,0 0-16-15,0 0 0 0,0 0 254 0,0 0 48 16,3-5 10-16,-3-3 1 0,0 3-228 0,0-6-45 16,3-2-10-16,-3 0-2 0,3-1-16 0,-3-4-4 0,0-3-8 0,0 2 12 15,-3 1 8-15,0-1 0 16,0-2 1-16,-3 3 0 0,0-1 4 0,0 0 1 15,-3 4 0-15,-2-1 0 0,-1 5-13 0,0 1-2 0,-3 4-1 0,-6 1 0 16,-3 0-10-16,-3 5 0 0,-2 2 0 16,-1 4 0-16,0 2-12 0,0 5-2 0,1 0 0 0,-1 8 0 15,0-2 1-15,6 7 0 0,0 1 0 0,1 2 0 16,-1 2 13-16,0 4 12 0,0 2-3 0,6 0 0 16,6 3-9-16,0 2 8 0,1-2-8 0,5-1 8 15,3-2 13-15,3-5 3 0,0-3 0 0,6 0 0 16,0-5-15-16,2-5-9 0,4-3 12 0,-3-6-12 15,3-2-8-15,0-3-9 0,3-7-2 0,0-1 0 16,3-2 9-16,3-6 2 0,-1-2 0 0,4-6 0 16,3-4-1-16,0-6 0 0,0-1 0 0,2-4 0 15,1 0 9-15,0-6 8 0,0-2-8 0,-4-6 11 0,4-2 17 16,0-8 3-16,-3-3 1 0,0 0 0 0,-1-5-15 0,1-3-2 16,0-3-1-16,-3-2 0 0,0-2 0 15,-4-1 0-15,4 3 0 0,-3 0 0 0,0 2-5 16,0 3-1-16,0 1 0 0,-4 2 0 0,4 5-8 0,-3 5 0 15,0 6 0-15,0 5 0 0,0 3 0 0,0 7-11 16,-7 9 3-16,1 5 0 0,-3 7 8 0,0 6 0 16,-6 6 0-16,-3 2 0 0,0 8 0 0,0 8 0 15,0 5 0-15,-3 13-8 0,-6 8 8 0,-3 9 16 16,0 4-4-16,1 6-1 0,-4 5 3 0,0 3 1 16,-3 0 0-16,0 8 0 0,0-1 17 0,0-2 3 15,3 3 1-15,1-3 0 0,5 3 0 0,-3-6 0 16,3 3 0-16,0-7 0 0,0-7-4 0,0-1 0 15,0-6 0-15,3-8 0 0,0-3-43 0,3-5-9 16,0-5-1-16,3-6-1 16,0-2-19-16,3-6-4 0,0-2-1 0,3-8 0 15,0-2-174-15,6-9-36 0,21-18-6 0,-6-6-2 0</inkml:trace>
  <inkml:trace contextRef="#ctx0" brushRef="#br0" timeOffset="29797.306">14280 7072 2304 0,'0'0'204'0,"0"0"-163"0,0 0-33 0,0 0-8 16,0 0 126-16,0 0 23 0,0 0 5 0,-3 8 1 0,-3 0-128 0,-2 0-27 16,-4 3 0-16,0 2 0 15,-6 3-28-15,0 2 2 0,-6 4 0 0,0 1 0 16,1 6-15-16,-1 3-3 0,0 3-1 0,0 4 0 15,0-2 3-15,6 3 1 0,4-3 0 0,-1 0 0 0,6-5 41 0,3-3 0 16,3-3 13-16,0 1-3 0,3-6 10 0,3-5 1 16,0-3 1-16,6-5 0 0,-3 0 10 0,6-3 1 15,-3-5 1-15,2-2 0 0,4-6-8 0,3-3-2 16,0 1 0-16,3-6 0 0,0-3-16 0,3-2-8 16,-4-3 0-16,1 0 8 0,0-2 1 0,-3-3 0 0,3-3 0 15,-3-2 0-15,-1-1 24 0,4-4 5 16,-3-1 1-16,0 3 0 0,0-6-22 0,3 6-4 15,-3 0-1-15,-1 3 0 0,-2 5 4 0,-3 5 1 16,-3 6 0-16,0 2 0 0,-6 5-17 0,-3 6 10 0,-6 0-10 16,-9-1 8-1,-3 4-73-15,-5 2-15 0,-7 2-4 0,-6 1-773 0,-6 0-155 0</inkml:trace>
  <inkml:trace contextRef="#ctx0" brushRef="#br0" timeOffset="30843.5099">16694 6030 806 0,'18'0'36'0,"-18"0"7"0,0 0-35 0,0 0-8 16,0 0 0-16,9 3 0 0,0 2 248 0,-3 0 47 0,-6-5 9 0,9 11 3 15,3 5-192-15,-6 2-39 0,-3 3-7 0,0 6-1 16,-3 4-32-16,3 9-7 0,-6 8-1 0,0 2 0 16,-6 11 8-16,0 2 0 0,3 6 1 0,-3 5 0 15,-6 0-7-15,6 3-2 0,0 2 0 0,0-4 0 16,-2-4-16-16,5-5-3 0,0-5-1 16,0-3 0-16,3-2 6 0,0-6 1 0,-3-2 0 0,3-6 0 15,3-5-5-15,-3-5-1 0,0-3 0 16,0-8 0-16,-3-2 19 0,3-4 3 0,-3-1 1 0,3-4 0 15,-3-4-32-15,3-4 0 0,3-2 0 0,0 0 0 16,-6 0 0-16,6 0 0 0,0 0 0 0,-6-8 0 16,0-2 0-16,3-6 0 0,0-3 0 0,0-2 0 15,6-3 12-15,0-5-3 0,0-3-1 0,6-2 0 16,3-8-8-16,3 2 0 0,0 0 0 0,3-2 0 0,5 0 0 16,4-1-14-16,3 1 3 0,3-3 1 15,-6 3-24-15,2 2-5 0,10 3-1 0,-3 8 0 0,-6 5 18 0,-1 6 3 16,1 7 1-16,0 6 0 0,0 2 18 0,-1 8 0 15,-5 3 11-15,3 5-11 0,6 9 12 0,-9-1-4 16,-7 5 0-16,-2 3-8 0,6 3 0 16,-6-3-9-16,-6 0-1 0,-3 0 0 0,-6-2-7 0,0-1-2 15,0 1 0-15,-6-6 0 0,-3 0 19 0,-3-2 14 16,3-6-2-16,-6 0-1 0,-6 0-11 0,1-5 0 16,-7 0 0-16,-3-5 0 15,-6-6-122-15,-2-2-30 0,-10-3-5 16</inkml:trace>
  <inkml:trace contextRef="#ctx0" brushRef="#br0" timeOffset="31404.005">17650 7133 806 0,'3'5'72'0,"-3"3"-58"15,-3-2-14-15,3-6 0 0,-3 5 293 0,3-5 56 16,3 8 11-16,-3 0 3 16,0-3-339-16,0-5-67 0,0 0-13 0,0 0-4 15,0 0-6-15,6 3-2 0,3-3 0 0,3 0 0 0,3 0 68 0,-1-3 0 16,1 1 0-16,3-1 12 0,6-2 52 0,-3-1 9 16,-3-2 3-16,0 0 0 0,2 0 0 0,1-2 1 15,-3 2 0-15,-3-5 0 0,0-3-42 0,0 0-9 16,-3 0-2-16,0-5 0 0,-4 0-24 0,1-3 0 15,-3-3 0-15,0 1 0 0,0 0-12 0,-3-1-2 16,3-2 0-16,-6 5 0 0,0 0 5 0,-3 6 1 16,-3-1 0-16,0 9 0 0,0-1 8 0,-6 6 0 0,1 0 0 15,-1 2-8-15,-6 8 25 0,3 3 6 16,0 3 1-16,0 5 0 0,-3 2 4 0,0 6 0 16,1 2 1-16,-4 6 0 0,-6 3-2 0,6-4-1 0,6 1 0 15,0 2 0-15,-3-2-6 0,4 3-2 0,2 2 0 16,3 0 0-16,3 2-8 0,3 4-2 0,0 2 0 15,6-6 0-15,6 1 16 0,3-3 4 0,-6-5 0 0,6 0 0 16,2-9-28-16,4-1-19 0,0-9 3 0,3-5 1 16,3 0-199-1,0-8-40-15</inkml:trace>
  <inkml:trace contextRef="#ctx0" brushRef="#br0" timeOffset="31738.118">18409 6514 2131 0,'6'11'189'0,"-6"-11"-151"16,9 0-30-16,0 2-8 0,3 1 148 0,3 0 28 0,-1-1 5 16,7-2 2-16,0-2-137 0,6-1-27 15,-3-2-6-15,5-3-1 0,4-3-12 0,0-2 0 0,3 0 0 0,2-3 0 16,1-5 0-16,3 2-10 0,-4 1 2 0,4-1 0 31,-3 3-39-31,-4-2-7 0,4-1-2 0,-3 1 0 16,0 2-35-16,-7 0-7 0,-2 0-2 0,-3 3 0 15,-3 5-153-15,-6-3-31 0,9-5-7 0,-16 8-1 0</inkml:trace>
  <inkml:trace contextRef="#ctx0" brushRef="#br0" timeOffset="32012.3787">18814 6062 2469 0,'0'0'109'0,"3"5"23"0,3 5-105 0,-3 4-27 15,0-1 0-15,0 8 0 0,-6 3 37 0,3 5 3 16,-6 5 0-16,-3 3 0 0,0 1-40 0,-6 4-10 16,0 5-1-16,0 1 0 15,0 2-17-15,-3 3-3 0,-5 3-1 0,2 2 0 16,0 6-4-16,3-1 0 0,0 1-1 0,3-4 0 15,-3-1 5-15,4-6 0 0,2-6 1 0,0-2 0 16,0-5 3-16,0-3 0 0,-3-8 0 0,3-3-612 16,3-7-121-16</inkml:trace>
  <inkml:trace contextRef="#ctx0" brushRef="#br0" timeOffset="32379.3971">19239 6432 633 0,'0'0'56'16,"0"0"-44"-16,6 0-12 0,3 0 0 0,-3 3 338 0,3-3 66 16,0 2 12-16,0-2 4 0,0 0-285 0,3-2-57 15,0-1-11-15,3 0-3 0,5-2-28 0,1 0-7 16,6-3-1-16,3 0 0 0,3 3-15 0,-1-3-3 16,7 0-1-16,0-3 0 15,-1 1-29-15,1-4-7 0,-3 4-1 0,-3-3 0 16,-1 2-32-16,1-2-6 0,-6 2-2 0,3 1 0 15,-1-4-27-15,-5 4-5 0,-3-3-2 0,0 5 0 16,-6-3-98-16,-3 0-20 0</inkml:trace>
  <inkml:trace contextRef="#ctx0" brushRef="#br0" timeOffset="32630.7261">19483 5813 2426 0,'6'13'108'0,"0"-5"21"0,3 0-103 0,-3 11-26 0,0 4 0 0,3 9 0 15,-3 5 68-15,-3 8 8 0,-3 5 1 0,-3 6 1 16,-3 0-51-16,-3-1-11 0,-3 3-1 0,0 0-1 16,-2 3-5-16,-1-5-1 0,3-3 0 0,0 2 0 15,3-4-8-15,3-1-16 0,3 3 4 0,0-6 1 16,0-2-45-16,0-5-10 0,3-3-2 0,0 0 0 15,-3-8-36 1,0-5-7-16,3-3-1 0,0-5-562 0,0-3-112 0</inkml:trace>
  <inkml:trace contextRef="#ctx0" brushRef="#br0" timeOffset="33215.1625">19995 6821 2970 0,'18'5'132'0,"-6"-2"26"0,6-3-126 0,0 0-32 0,3 0 0 0,3-3 0 16,2-2 0-16,1 0 8 16,6-9-8-16,-3 1 0 15,2-5-44-15,-2-3-12 0,3-6-3 0,-3 1 0 16,-4 2-6-16,1-5-2 0,-3-3 0 0,0 3 0 15,-3 2 0-15,0-2 0 0,-4 3 0 0,-5-1 0 0,0 4 58 0,-3-1 9 0,-3 3 0 0,0 5 10 16,-6 0 35-16,0 5 7 0,0 1 2 0,-3 4 0 16,-3-2-5-16,0 6-1 0,-3-1 0 0,0 3 0 15,-6 3-26-15,4 2-6 0,-4 3 0 0,0 5-1 16,-6 3-15-16,0 3 0 0,3-1-12 0,-3 6 12 16,4 2 0-16,-4 1 0 0,3-1 8 0,0 1-8 15,6-1 0-15,-3 1 0 0,0-1 0 0,3 1 0 16,0 2 0-16,-2-3 0 0,5 3 0 0,-3-2 0 15,6 5 0-15,0-1 0 0,3-2 0 0,0-5 0 16,0 3 0-16,3-9-20 0,3 1 4 0,3-3 0 16,-3-3 25-16,6-5 6 0,0 0 1 0,3-6 0 0,-3 1-16 0,5-3 0 15,4-3 0-15,0-2 0 0,6-8 9 0,0 0-1 16,0-1 0-16,2-4 0 0,4-6 6 0,0 0 1 16,0 3 0-16,2-5 0 0,1-4 13 0,0 1 4 15,0-2 0-15,-1-1 0 0,1 0-12 0,0 0-3 16,3 1 0-16,-1 1 0 0,-5 9-17 0,0 0 0 15,0 5 0-15,-4 3 0 0,1 8 14 0,0 2-4 16,-6 3-1-16,0 5 0 0,-1 3 3 0,-2 6 0 16,0 4 0-16,-3 1 0 0,0 4-12 0,-3 4 0 15,0 2 0-15,-3 0 8 0,-3-2-8 0,0-1 12 16,3 6-12-16,-7-3 12 0,1 0-28 0,3-3-4 16,0 1-2-16,-3-1 0 15,6-2-85-15,-3-3-17 0,0-5-3 0,3 0-686 0,0-5-138 16</inkml:trace>
  <inkml:trace contextRef="#ctx0" brushRef="#br0" timeOffset="33958.1743">17132 7101 1713 0,'0'0'37'0,"0"0"8"0,0 0 2 0,0 0 2 15,0 0-39-15,0 0-10 0,0 0 0 0,0 0 0 0,0 0 10 0,0 0 0 16,0 0 0-16,0 0 0 0,0 0 2 0,6-2 1 16,-6 2 0-16,0 0 0 0,0 0 15 0,0 0 4 15,9-3 0-15,0 3 0 0,-9 0 4 0,0 0 0 16,0 0 1-16,0 0 0 0,-3 5 18 0,3 1 3 15,-3-1 1-15,3-5 0 0,0 0-38 0,-3 8-7 16,-6 0-2-16,0 0 0 0,3 2-12 0,-6-2 0 16,-6 3 0-16,0-3 0 0,-2 5 0 0,-1 0 0 15,-3 1 0-15,-3-1 0 0,-6 3 0 0,4-3 9 16,2-3-9-16,0 1 12 0,-6 0 4 0,4-3 2 16,-1 2 0-16,0-5 0 0,-3 1-33 0,6-4-6 15,1-2-2-15,5 0-669 0,3-2-135 0</inkml:trace>
  <inkml:trace contextRef="#ctx0" brushRef="#br0" timeOffset="34712.1586">22171 6083 1440 0,'0'0'128'0,"-3"-3"-103"0,0-2-25 0,0 0 0 15,0-3 152-15,0 0 26 0,0-3 5 0,0-2 1 16,0-3-125-16,1 0-25 0,2-5-5 0,0 0-1 15,0 0-28-15,2-1 0 0,4-1 0 0,0 1 0 16,3 1-8-16,-3 0-8 0,6 0-2 0,3 5 0 16,0-2-1-16,3 4 0 0,0 4 0 0,2 2 0 15,4 0 19-15,3 5 0 0,3 1 0 0,0-1 9 16,-1 6 3-16,1-1 0 0,3 4 0 0,0 4 0 0,-4 1 13 0,-2-1 3 16,0 4 1-16,-6 1 0 0,-6 1-29 0,3 3 8 15,-7 5-8-15,-5-1 0 0,-3 7 0 0,-6-1 9 16,-3 5-9-16,-8 3 8 0,-4 3-8 0,-3-1 0 15,-6 4 0-15,0-1 0 0,-2 3 8 0,-4 3 0 16,0 5 0-16,0-3 0 0,4 0 20 0,-1-2 4 16,6-1 1-16,-3 4 0 0,3-1-4 0,4 0-1 15,-1 6 0-15,0-6 0 0,0 3 0 0,0-3 0 16,3-2 0-16,3-3 0 0,-2-5 4 0,2-1 1 16,-3-7 0-16,6-3 0 0,-3 0-33 0,3-8-14 15,3-2 1-15,0-3-785 16,0-3-157-16</inkml:trace>
  <inkml:trace contextRef="#ctx0" brushRef="#br0" timeOffset="34888.6856">22475 7699 2995 0,'0'37'266'0,"0"-21"-213"0,6-5-42 0,-6 2-11 15,0-2 78-15,0-3 14 0,0 0 2 0,0-8 1 16,-6 2-198-16,0-7-39 0,-3-6-8 16,-3-5-2-16</inkml:trace>
  <inkml:trace contextRef="#ctx0" brushRef="#br0" timeOffset="42883.3052">4184 10205 172 0,'0'0'16'0,"0"0"-16"16,0 0 0-16,0 0 0 0,0 0 415 0,0 0 80 15,0-5 16-15,-3-3 3 0,0 0-392 0,3 0-78 16,0 0-16-16,-3-3-4 0,0 1-4 0,-3-1 0 16,3-2-1-16,-3 0 0 0,-3 2 2 0,3-2 1 0,-3 0 0 0,0-1 0 15,-3 1 0-15,4 3 0 0,-4-4 0 0,-3 4 0 16,3 2 13-16,0-3 2 0,-3 1 1 0,0-1 0 16,0 6-30-16,0 0-8 0,-2-1 0 0,-4 1 0 15,-3 0 0-15,3-1-13 0,-3 6 3 0,0 0 1 16,1-2-1-16,-4-1 0 0,3 6 0 0,-3-1 0 15,3 1-3-15,-2 0-1 0,2 2 0 0,0-2 0 16,0-1 4-16,0 1 1 0,1 2 0 0,2 1 0 16,0-1 9-16,3 0-8 0,-3 0 8 0,3 3-8 15,1 0 8-15,-1 0 0 0,0 0 0 0,3 5 0 16,-3-2 0-16,3 5 0 0,0-3 10 0,0 6-10 16,-2 2 15-16,-1 5-3 0,3 1-1 0,0 2 0 15,-3 3-11-15,3 2 8 0,3 0-8 0,3 1 8 0,0-4-8 16,6 4 0-16,0-3 0 0,6-1 0 15,3-4 0-15,0 2 0 0,3-5 0 0,3 0 0 0,0-1-9 16,3-1 9-16,0-1-12 0,0 0 12 0,3-3-15 0,-1-2 4 16,4 0 1-16,0-3 0 0,-3 1 10 0,6-4-12 15,0-2 12-15,-1-3-12 0,1-2 12 16,0-6-8-16,0-2 8 0,3-3-8 0,-4-5 8 16,4-3 0-16,-3-2 8 0,0-4-8 0,3-4 0 15,-1-3 0-15,-2-3 0 0,3-5 0 0,-6-3 0 16,3-5 0-16,0 0 0 0,-4 0 0 0,1 0 9 15,3-2-9-15,0 2 12 0,0 0-12 0,-4 0 16 0,1 3-4 16,0 2-1-16,0 5 0 0,0 4 2 0,-3 2 1 16,-6 7 0-16,-1 4 0 0,1 5 5 0,-6 5 1 15,0 0 0-15,-3 2 0 0,3 1-5 0,-6 5-1 0,0 0 0 0,0 0 0 16,3 8-6-16,3 5-8 16,-3 6 11-16,0 2-11 0,0 0 8 0,0 3-8 0,0 2 0 15,3 4 0-15,0-4 0 0,3 1 0 0,-3-1 0 16,0 0 0-16,3 4 0 0,0-1 0 0,-3 0-13 0,3 5 5 31,-1 3-119-31,-2 0-23 0,3 0-5 0,0 3-813 0</inkml:trace>
  <inkml:trace contextRef="#ctx0" brushRef="#br0" timeOffset="43296.1976">4717 10493 2264 0,'0'0'50'0,"0"0"10"0,0 0 3 0,0 0 0 0,0 0-51 0,0 0-12 16,0 0 0-16,0 0 0 0,6-2 62 0,-6 2 10 0,6-3 1 0,0 0 1 16,0 3-39-16,2 3-8 0,1 2-2 0,0 3 0 15,3 6 2-15,0 4 0 0,0 6 0 16,3 2 0-16,0 3-27 0,-3 6 0 0,0 2 0 0,3 0-11 15,-4 0 22-15,4 0 4 0,0 3 1 0,-6-6 0 16,-3-2-16-16,6 0 0 0,0-3 0 0,0-5 0 16,-6-3-8-16,0-3-2 0,-3-2 0 0,3-8 0 15,-6 0-155 1,0-8-31-16</inkml:trace>
  <inkml:trace contextRef="#ctx0" brushRef="#br0" timeOffset="44846.0608">7345 9880 518 0,'-12'5'23'0,"12"-5"5"0,0 0-28 0,0 0 0 0,0 0 0 0,0 0 0 15,-6 0 230-15,6 0 41 0,0 0 8 0,0 0 1 16,-6-3-208-16,3-5-41 0,9 3-9 0,-3-3-2 15,0 3-20-15,0-3-15 0,-3-3 3 0,3 3 0 16,6 0-5-16,-3 3-1 0,-6 5 0 0,3-8 0 16,0 3 8-16,3 0 2 0,-6 5 0 0,0 0 0 15,0 0 8-15,0 0 0 0,3-8 0 0,-3 8 0 16,-6-3 27-16,0-2 7 0,6 5 2 0,0-6 0 16,-6 1 12-16,3-3 4 0,3 3 0 0,0-3 0 15,-3 0-8-15,0 0 0 0,-3 0-1 0,0 0 0 16,6-5-16-16,-3 5-3 0,-9 3-1 0,3-3 0 15,3-3-43-15,0 3-8 0,-2-2-1 16,-4 2-1-16,-3-3 3 0,3 3 1 16,3 3 0-16,-3 0 0 0,-12-1 14 0,3 1 2 0,3 0 1 0,-2 2 0 0,-4 3-9 0,0 0-2 15,0 0 0-15,0 0 0 0,-2 0 34 0,2 3 6 16,-3 2 2-16,3 0 0 0,0 1-10 0,-2-1-3 16,-1 0 0-16,0 6 0 0,-3-1-9 0,0 4 0 15,4 4 0-15,2 3 8 0,-3 6-8 0,3 2 0 16,0 3 0-16,4 7 8 0,2 9-8 0,3 5 10 15,0-3-10-15,6 6 10 0,0-3-10 0,3-1 0 16,3-1 0-16,3-4 0 0,0-2 0 0,6-2 10 16,3-6-10-16,0-3 10 0,3-5 10 0,0-5 1 15,3-5 1-15,3-4 0 0,2-4-22 0,1-6 0 16,3-5-12-16,0-5 4 0,3-3-1 0,-1-8 0 16,4-5 0-16,0-3 0 0,0-5 0 0,-3-3 0 0,2 1 0 15,1-4 0-15,-6 1 9 0,0-3-8 16,-3 0 8-16,2 0-8 0,-2-6 32 0,0 1 8 15,-3-3 0-15,3 5 1 0,0 6 36 0,-4 2 7 0,-2 6 2 16,-3 2 0-16,6 5-18 0,0 6-4 0,-3 5-1 16,-3 0 0-16,-3 8-16 0,3 0-3 0,5 6-1 0,-5 4 0 15,-3 9-20-15,3-1-4 0,6 6-1 0,-3 3 0 16,0 4-10-16,0 4-14 0,-6-4 3 0,0 4 1 31,5-3-21-31,-2-1-4 0,-6-2-1 0,0 3 0 16,6-3-106-16,-6-2-22 0,0-1-4 0</inkml:trace>
  <inkml:trace contextRef="#ctx0" brushRef="#br0" timeOffset="45355.7008">7866 10499 2026 0,'0'0'90'0,"0"0"18"0,-9 2-86 0,3-2-22 0,6 0 0 0,0 0 0 16,-6 0 84-16,6 0 13 0,0 0 3 0,0-5 0 16,0-3-60-16,3-2-12 0,0-1-3 0,6-2 0 15,3-3-33-15,0 0-8 0,0-3 0 0,3 4-1 32,8-1-16-32,-2 2-3 0,-3 4-1 0,0 2 0 15,0 0 5-15,0 5 0 0,3 1 1 0,-7 2 0 0,-5 2 11 0,3 4 1 0,0-1 1 0,0 3 0 16,-12 0 29-16,3 2 5 0,0 4 2 0,0 1 0 15,0-1 20-15,-3-1 4 0,-6 5 1 0,3 1 0 16,0 0 1-16,-3-1 0 0,-12 1 0 0,3 2 0 16,3-3-25-16,4 1-5 0,-4-1-1 0,0-2 0 15,0 3 7-15,3-6 2 0,3 5 0 0,-3-4 0 0,-3-1 6 0,3 3 0 16,9-3 1-16,0 3 0 16,-3-6-29-16,3 1 8 0,3 0-8 0,6-1 0 0,0-2 0 15,0 0 0-15,-3 0 0 0,6-3 0 16,9-2-40-16,-4 0-12 15,-2-3-1-15,6-3-1101 0</inkml:trace>
  <inkml:trace contextRef="#ctx0" brushRef="#br0" timeOffset="46982.3396">10551 9557 1782 0,'0'0'39'0,"3"-3"8"0,3-2 1 0,-3-3 3 0,3 5-41 0,0-2-10 16,0-3 0-16,0 3 0 0,-1-3 10 0,1 0 0 15,-3 0 0-15,3 0 0 0,0 3-10 0,-3-3 0 16,0 2 0-16,0 1 0 0,-3-3 27 0,3 6 3 16,-3 2 1-16,0 0 0 0,-3-8 5 0,3 8 2 15,0 0 0-15,-3-3 0 0,0-2-9 0,-3-3-1 16,0 2-1-16,0 1 0 0,-3 0-3 0,-2-3 0 0,-1-3 0 15,-6 1 0-15,0 2-24 0,-3-3 0 16,0 3 0-16,-3-2 0 0,-2-3-19 0,2 5 4 16,0-3 1-16,0 3 0 0,-6-3 14 0,7 4-12 0,-4 1 12 0,0 1-12 15,0 2 12-15,3 1 0 0,1 2 0 0,2 2-9 16,-3 1 9-16,3 0 0 0,-3-1 8 0,4 4-8 16,-4 1 0-16,3 4 0 0,-3 0 0 0,3 2 0 15,3 3 0-15,1 2 0 0,2 1 0 0,0 7 8 16,0 1 6-16,3 4 2 0,3 6 0 0,-3 3 0 15,3 0-4-15,3 2-1 0,-3 3 0 0,3 0 0 16,0 0-11-16,0 0-11 0,6 3 3 0,0-9 0 16,0 1 8-16,6-5 0 0,-3-6 8 0,6-3-8 15,-3-5-32 1,3-2-12-16,3-6-1 0,0-2-1 0,3-6 6 16,-3 0 0-16,6-2 1 0,0-8 0 0,2-3 18 0,1-3 3 0,0-2 1 0,3-6 0 15,0-7 28-15,-1-1 5 0,1-4 2 0,3-1 0 16,-3-3 20-16,0 1 4 0,2-6 1 0,1 3 0 0,0-5-4 0,-3 0-1 15,0-6 0-15,0 3 0 0,-4 0 5 0,1 5 1 16,-3 1 0-16,3 7 0 0,-6 0-8 0,3 6 0 16,-6 5-1-16,-1 5 0 0,-2 2 7 0,-3 7 2 15,0 1 0-15,-6 6 0 0,6 3-19 0,-3 5-3 16,0 8-1-16,0 7 0 0,-3 9-21 0,0 5 0 16,0 6 0-16,0-1 0 15,3 6-26-15,3-3 0 0,-3-6 0 0,6 6 0 16,-3 0-134-16,3 0-28 0,-3 0-4 0</inkml:trace>
  <inkml:trace contextRef="#ctx0" brushRef="#br0" timeOffset="47514.9137">10965 10036 1728 0,'0'0'76'0,"0"5"16"16,0-5-73-16,0 8-19 0,0 0 0 0,0-8 0 15,0 0 139-15,0 0 24 0,0 0 5 0,0 0 0 0,0 0-130 16,0 0-26-16,0 0-12 0,0 0 10 0,0 0-10 0,0 0 0 15,8-5 0-15,1 2 0 0,3 0 12 0,-3 1 0 16,3-1 0-16,0 3 0 0,3 0 10 0,0 3 2 16,-3 2 1-16,3-2 0 0,-3 4-4 0,-1 1-1 15,1 0 0-15,-3 0 0 0,0 6-6 0,-3-4-2 16,0 1 0-16,-3-1 0 0,3 3-12 0,-6-2 0 16,-3 0 0-16,0 2 0 0,-3-3 0 0,0 4 0 15,0-6 0-15,-3 2 0 0,-3-2 0 0,3 0 0 16,1-3 0-16,-1 1 0 0,-3-1-12 0,3-2 4 15,0-1 8-15,0-2-13 0,3 3-3 0,0-3 0 16,0 0 0-16,6 0 0 0,0 0 4 0,0 0 1 16,0 0 0-16,0 0 0 0,0 0 11 0,9-3 0 0,0 6 0 15,0 0 0-15,3 2 15 0,0 3-2 0,3 0 0 16,-4 2 0-16,4 1 11 0,-3 2 3 0,0 3 0 0,0 0 0 16,0 2 9-16,-3 1 3 0,-3-1 0 0,0-2 0 15,-3 0-22-15,-3 0-4 0,0 0-1 0,-3-3 0 16,0-2-12-16,0-1 0 0,-6 4 0 0,0-7 0 15,-3 4-16-15,-3-3-7 0,0 0-1 0,-6 0 0 16,-2 0-121 0,-1 0-25-16,-3-3-5 0,0 3-857 0</inkml:trace>
  <inkml:trace contextRef="#ctx0" brushRef="#br0" timeOffset="48435.4532">13789 9337 2095 0,'15'3'46'0,"-6"-3"10"0,-3 0 1 0,0 0 2 0,0-3-47 0,0 1-12 15,-6 2 0-15,3 0 0 0,3-6 47 0,-3 4 7 16,-3 2 2-16,3-8 0 0,-3 0-48 0,-3-3-8 16,0 1 0-16,-3-4-8 0,0 1-5 0,-3 0-1 15,-3-6 0-15,-3 3 0 0,0 1-4 0,0-1-1 16,-2 0 0-16,-1 0 0 0,3 3 9 0,-3-1 2 15,0 4 0-15,3-1 0 0,0 6 17 0,-2-3 4 16,-4 5 1-16,0-2 0 0,-3 3 0 0,0 2 0 16,-3-3 0-16,1 3 0 0,-1 3-14 0,0 2 0 15,-6 0 8-15,4 6-8 0,-4-1 0 0,3 1 0 16,-6-1 0-16,7 6 0 0,-4 3 0 0,3 2 0 0,6 3 11 16,-3 2-11-16,4 3 0 0,2 0 0 0,0 1 0 15,6-4 0-15,0 0 0 0,3 1 0 0,6-3 0 16,6 2 0-16,0-2 0 0,0-3 0 0,9-2 0 0,-3-3 0 15,3-3 0-15,0 0 0 0,3-8 0 0,0 1 0 16,0-1 0-16,3-2 0 0,0-6 0 0,2 0 0 16,1-2 0-16,3-3 0 0,3-3 0 0,0-2 0 15,0 0 18-15,2-3 6 0,-2 0 2 0,3 0 0 16,-3-5-6-16,0 3-2 0,-1-1 0 0,7-2 0 16,-3 0-6-16,0 0 0 0,2-3-1 0,1 3 0 15,-6 0 15-15,3-1 3 0,-3 6 1 0,-3 3 0 16,-1 5 15-16,-2 3 3 0,0 2 1 0,-6 3 0 15,3 6-1-15,-3 2 0 0,0 2 0 0,-3 6 0 16,0 3-35-16,-4 2-13 0,1 3 9 0,-3 2-9 0,0-2 0 16,0 0-17-16,-3-1 2 0,3 4 1 15,-3-3-32-15,0-3-6 0,0 3-2 0,3-6 0 16,-3 1-103-16,0-6-21 16,0-2-4-16</inkml:trace>
  <inkml:trace contextRef="#ctx0" brushRef="#br0" timeOffset="48934.119">13843 9901 1904 0,'9'2'42'0,"-6"1"9"0,-3-3 1 0,6 3 1 16,-6-3-42-16,9 2-11 0,-3 1 0 0,0 0 0 0,-6-3 44 15,0 0 8-15,8 0 0 0,-8 0 1 0,0 0-31 0,0 0-6 16,0 0-2-16,0 0 0 0,0 0-14 0,0 0 0 16,0 0 0-16,-2 10 0 0,-1 6 11 0,0-3-1 15,-3 1 0-15,-3-1 0 0,3 3 16 0,-3 2 3 16,0 1 1-16,-3-3 0 0,3-3 6 0,0 0 2 16,0 3 0-16,3-6 0 0,0 1-12 0,0 0-2 15,3-1-1-15,3-5 0 0,0-5-4 0,0 0-1 16,0 8 0-16,0-8 0 0,6 6-6 0,3-4-2 15,-3 4 0-15,3-4 0 0,3 1-2 0,3 0 0 16,3-3 0-16,0-3 0 0,-1 0-8 0,4 1-17 16,0-1 4-16,0-2 1 0,0-1-5 0,-3-2-1 15,3 1 0-15,-1-1 0 16,-2-3-40-16,0 6-8 0,-3-3-2 0,3 0 0 16,0 0-110-16,-3-3-22 0,-1 1-5 0</inkml:trace>
  <inkml:trace contextRef="#ctx0" brushRef="#br0" timeOffset="49211.3771">13873 9948 2433 0,'3'19'108'0,"0"-11"22"16,0 2-104-16,0-2-26 0,-3 3 0 0,0 2 0 16,0-2 75-16,0 5 9 0,0-3 3 0,0 3 0 0,-3 0-79 0,0-3-8 15,0 5-16-15,0-2 4 16,-6 0-48-16,3 0-9 0,-3-3-3 0,3 6 0 16,0-6-4-16,0 3 0 0,-3 2-1 0,3-2 0 15,0 0-39-15,0 0-7 0,3 0-1 0,0 0-444 16,-3-3-89-16</inkml:trace>
  <inkml:trace contextRef="#ctx0" brushRef="#br0" timeOffset="50652.5242">16051 9260 1497 0,'12'16'133'0,"-6"-10"-106"0,-6-6-27 0,9 2 0 16,-9-2 245-16,0 0 44 0,3 6 9 0,-3-6 2 16,0 0-300-16,0 0-64 0,9 0-10 0,-9 0-643 15,6-6-129-15</inkml:trace>
  <inkml:trace contextRef="#ctx0" brushRef="#br0" timeOffset="50870.9388">17031 9292 2746 0,'0'0'60'0,"0"0"13"0,9 3 3 0,-9-3 1 0,0 0-61 0,0 0-16 0,9-3 0 0,-3 1 0 31,-6-4-202-31,0-4-43 0</inkml:trace>
  <inkml:trace contextRef="#ctx0" brushRef="#br0" timeOffset="51042.4792">17787 9229 2534 0,'6'5'225'0,"3"-2"-180"0,3-1-36 0,-3-2-9 15,-9 0-18-15,5 0-6 0,1-2 0 0,0-9-1078 16</inkml:trace>
  <inkml:trace contextRef="#ctx0" brushRef="#br0" timeOffset="51185.0974">18159 9125 230 0,'18'24'10'0,"-9"-13"2"0,3-3-12 0,-3 0 0 15,-1-3 0-15,1 0 0 0,-9-5 536 0,0 0 104 16,0 0 20-16,0 0 5 16,0 0-717-16,-6-2-143 0,-3-6-29 0</inkml:trace>
  <inkml:trace contextRef="#ctx0" brushRef="#br0">21257 8961 576 0,'0'0'51'0,"0"0"-41"0,9 0-10 0,-9 0 0 16,9-5 177-16,-9 5 34 0,6-2 6 0,3-4 2 16,0 1-153-16,-6 0-30 0,3-3-7 0,-3 2-1 15,3 1 10-15,0-3 2 0,-3 0 0 0,0 0 0 16,0 3 23-16,3-3 5 0,0 3 0 0,-3-3 1 15,0-3-17-15,0 3-4 0,0 0-1 0,0 3 0 16,-3-3-28-16,0 0-6 0,0 0-1 0,3 0 0 16,-3 3-12-16,-3 0 0 0,0-1 0 0,-3 1 0 15,3 0 0-15,-3-3 0 0,0 3 0 0,-3-1 0 16,0 1 0-16,-3 0 0 0,0-3 0 0</inkml:trace>
  <inkml:trace contextRef="#ctx0" brushRef="#br0" timeOffset="59185.7012">21644 9620 288 0,'0'0'25'0,"0"0"-25"16,0 0 0-16,9 0 0 0,0-2 294 0,0-1 54 16,-3 3 10-16,3-3 2 0,0-2-238 0,0 2-48 15,0 1-10-15,0-1-1 0,3 0-54 0,-3 1-9 16,0 2 0-16,3 0 0 0,2 2 8 0,1 4 10 15,-3-1 2-15,3 0 0 0,0 1 15 0,-3 4 3 16,6 6 1-16,-9 3 0 0,3-1 11 0,-4 6 2 0,-2 2 1 0,3 6 0 16,-3 3-11-16,-3 2-2 15,0 2-1-15,0 1 0 0,3-6-12 0,-6 1-3 0,3-6 0 16,0 0 0-16,0-3-15 0,-3-2-9 0,3-5 10 0,0-3-10 16,-3-1 16-16,0-1-4 0,0-6 0 0,0 0 0 15,0 0-20-15,0-8-5 0,0 0-1 0,0 0 0 16,0 0 14-16,0 0-12 0,-3-6 12 0,0 1-12 15,0-6 12-15,0 1 0 0,0-1 0 0,3-5 0 16,0 0 0-16,0 1 0 0,0-4 0 0,0 1 0 16,3-6 0-16,3-5 8 0,-3-3-8 0,3 0 10 15,0 0-10-15,3 3 0 0,0-2 0 0,3 1 0 16,0 4 0-16,0 2 0 0,-3 6 0 0,2-1 0 16,1 6 0-16,-3 2 0 0,3 1 0 0,-3 4 0 15,3 4 0-15,-3-1 0 0,0 6 0 0,0 2 8 16,3 6 4-16,-3-1 0 0,3 6 0 0,-4 3 0 0,4 4 2 0,-3 4 1 15,3-1 0-15,3 3 0 0,-6-2 11 0,3-1 2 16,0 3 1-16,0-2 0 0,0-1-5 0,3 1-2 16,-4-1 0-16,1 3 0 0,0-2-22 15,3-3 0-15,-3-3 0 0,-3-3 0 16,0-2-74-16,-3-5-10 0,-6-1-1 0,0-4-1035 16</inkml:trace>
  <inkml:trace contextRef="#ctx0" brushRef="#br0" timeOffset="73123.4252">21406 8787 1382 0,'0'0'123'0,"6"-3"-99"16,0-2-24-16,-3 2 0 0,3-2 109 0,0 2 17 16,0 1 3-16,0-1 1 0,0-2-81 0,3-1-16 0,0 1-3 0,-3 2-1 15,-3 1-29-15,-3 2 0 16,6-3 0-16,0 1 0 0,-3-4 0 0,-3 6-18 0,3-5 4 0,-3 5 1 15,0 0 13-15,0 0-12 0,3-3 12 0,-3 3-12 16,0 0 21-16,0 0 5 0,0 0 1 0,0 0 0 16,0 0 17-16,-3-2 4 0,-3-1 1 0,6 3 0 15,-6 3-13-15,0-3-2 0,0 0-1 0,-3 0 0 16,3 0-5-16,0-3-2 0,0 0 0 0,0 3 0 16,0-2-14-16,-3 2 11 0,0 0-11 0,0-3 10 15,0 0-10-15,3 3 0 0,0 0 0 0,1-2 0 16,-4-1 11-16,6 1-3 0,-3-4-8 0,0 6 12 15,-6-2-12-15,6-4 11 0,0 6-11 0,0-2 10 16,-3-1-10-16,3 3 0 0,-3 3 9 0,3-1-9 16,0 1 0-16,-3 2 0 0,0 1 0 0,0 4 8 15,1 1-8-15,-1-1 0 0,-6 1 8 0,3 2-8 16,0 0 0-16,-3 1 8 0,3-1-8 0,-3 0 0 16,0-2 0-16,3 4 0 0,1-1 0 0,2-1 0 0,-3-3 0 15,0 6 0-15,0 0 0 0,0-3 11 0,0 1-3 0,0 2-8 16,3-3 12-16,-3 3-4 0,0 0-8 0,1-3 0 15,-1 0 9-15,0 0-9 0,3 0 0 0,0 1 0 16,-3-6 0-16,3 2 8 0,3 1-8 0,0-3 0 16,0 0 0-16,3 0 0 0,-3 2 0 0,3 1 0 15,3 2 0-15,-3 0 8 0,3 0-8 0,0 3 0 16,0-2 0-16,3 1 0 0,0-1 0 0,0-1 0 16,-3 0 0-16,3-2 8 0,3-1-8 0,0 1 0 15,0-3 0-15,3 0 0 0,0 0 10 0,0-6-2 16,0 4-8-16,-3-4 12 0,0-2 9 0,3 0 2 15,0-5 0-15,-1 2 0 0,-2-2 14 0,3-3 3 0,0 0 1 0,0-2 0 16,-3-4-11-16,6-2-2 0,0 1-1 16,0-7 0-16,0 4-15 0,3-3-4 0,0 0 0 15,2-3 0-15,-2 3-8 0,3-1 0 0,-6-1 0 0,3 4 0 16,0 1 0-16,-3 2 0 0,0-3 0 0,0 6 0 16,-4 0-8-16,1 0 8 0,0 2 0 0,0 0 0 15,-6-2 0-15,3 0-11 0,3 2 11 0,-6 1-8 16,3 2 8-16,-3-3 0 0,0 3 0 0,3 0 0 15,-3 0 0-15,0 0 0 0,-6 1 0 0,0-1-12 16,3-3 12-16,0 0 0 0,0 1 0 0,-3-1 0 16,0 1 0-16,3 2 0 0,0 0 0 0,0-3 0 15,-3 3 0-15,3-2 0 0,3-1 0 0,0 3 8 16,-6 3 0-16,3 5 1 0,0 0 0 0,0 0 0 0,0 0-9 0,0 0-9 16,0 0 9-16,0 0-13 0,0 0 13 0,0 0 0 15,0 5 0-15,0 3 0 0,0-8 0 0,0 8 0 16,-3 0 0-16,0-3 0 0,3-5 0 0,0 0 0 15,-3 6 0-15,0 1 0 0,0 1 0 0,-3 0 0 16,6 0 0-16,0 3 0 0,-3 2 0 0,3 0 0 16,0 1 12-16,3 4-12 0,0-2 24 0,0 2-1 15,3 4-1-15,0 1 0 0,0 1 6 0,3 3 2 16,0-3 0-16,3-1 0 0,0 6-8 0,0-2-2 16,-1-6 0-16,1 3 0 0,0 0-20 0,3 0 0 15,-3-3 0-15,6 0 0 0,3 0-12 0,0-5-4 16,2 2-1-16,4-4 0 15,0-4-171-15,6 1-35 0,32 2-6 0,-2-16-2 16</inkml:trace>
  <inkml:trace contextRef="#ctx0" brushRef="#br0" timeOffset="88998.9641">4041 11689 864 0,'0'0'76'0,"0"0"-60"0,0 0-16 0,0 0 0 15,0 0 282-15,0 0 54 0,0 0 10 0,0 0 2 16,0 0-264-16,0 0-52 0,0 0-12 0,6 0-1 15,0-2-44-15,3-4-9 0,0 1-2 0,-3 2 0 16,3-5-47-16,3 3-9 0,0-3-3 0,-1 6 0 16,-2-4 27-16,3 4 6 0,3 2 1 0,-3 0 0 15,0 2 61-15,0 4 23 0,-3 2-1 0,3-1 0 0,0 1 56 16,0 3 11-16,-1 2 3 0,4 3 0 0,-3-3-28 0,0 3-4 16,3 3-2-16,0-3 0 0,3-1-38 0,3 4-7 15,-1 2-1-15,1-2-1 0,6-3-11 0,-3 2 0 16,0 1 0-16,2-1 0 0,-2 1-10 0,3-1-1 15,0-2 0-15,0 3 0 0,-1-4 11 0,4 4-8 16,0-1 8-16,0 1-8 0,-1 2 8 0,-2 3 0 16,6 0 0-16,3 2 8 0,2-2 3 0,1 0 1 15,-6 2 0-15,6-4 0 0,-1 1-12 0,4-4 0 16,-6-3 0-16,2-3 0 0,1 0 10 0,6-2-10 16,-1-3 12-16,1-3-12 0,3 0 18 0,2 1-3 15,1-4-1-15,-1-2 0 0,-2-2 7 0,0-1 2 16,2-2 0-16,-2-3 0 0,0 0 3 0,-1-3 1 0,-2 1 0 15,-4-1 0-15,-2-2 5 0,-3 0 2 0,0-3 0 0,-1 0 0 16,-5-3-5-16,3 1-1 0,3-3 0 0,-4-1 0 16,1-1-7-16,0 1-1 0,2-1-1 0,-2 1 0 15,3-1-3-15,-3-1 0 0,-1 0 0 0,-2 3 0 16,0-3-4-16,-3 6-2 0,-3-4 0 0,-4 4 0 16,-2-1-10-16,0 1 0 0,-3 2 0 0,-3 0 0 15,-3 3-10-15,0 2 10 0,-3 1-13 0,0 2 5 16,-3 0 8-16,0 0 0 0,0 3-9 0,-3 5 9 15,0-6-36-15,0 6-4 16,-3-5 0-16,-6 2-749 0,-3 3-151 0</inkml:trace>
  <inkml:trace contextRef="#ctx0" brushRef="#br0" timeOffset="90130.9321">10307 10888 1382 0,'0'0'123'0,"0"0"-99"0,0 0-24 0,0 0 0 15,0 0 201-15,0 0 35 0,0 0 8 0,6-3 0 16,-3 0-172-16,6 1-34 0,-9 2-7 0,9 0-2 15,2-3-29-15,1 3 0 0,-3 0 0 0,3 3 0 16,0-1-41-16,3 1-2 0,-3 5 0 16,3 0 0-16,3 2-11 0,-1 1-2 0,1 2-1 0,-3 3 0 15,3 0 45-15,0 0 12 0,0 0 0 0,0 0 0 16,-3-1 30-16,2-1 8 0,-2 2 2 0,3-3 0 0,0 0 4 0,0 0 0 16,3 1 1-16,2 1 0 0,1-1-17 15,3 1-3-15,0 1-1 0,3 0 0 0,2 0-10 0,1 3-2 16,3 2-1-16,0-3 0 0,-4 1 5 0,4-3 0 15,0 2 1-15,-4-2 0 0,4 0-17 0,3 0 0 16,0-3 0-16,-1 3 0 0,4-3-19 0,-3 0 3 16,-4 1 0-16,1-4 0 0,0 1 16 0,0-3 0 15,-4 0 0-15,4-3 9 0,0-2 11 0,2-1 3 16,1 1 0-16,6 0 0 0,-1-3-8 0,4 0-2 16,-3 0 0-16,2 0 0 0,-2-3 3 0,0 0 1 15,-1-2 0-15,1 0 0 0,0-3-17 0,-4 0-11 16,1-3 2-16,-3 1 0 0,-1-1 19 0,-2 0 4 15,0 1 1-15,-7-3 0 0,4-1 3 0,-3-4 1 16,-6-1 0-16,6-2 0 0,-1 0 5 0,4-3 0 16,0-2 1-16,6 2 0 0,-1-5 11 0,1 2 1 0,0-2 1 15,2 3 0-15,-5-3-29 0,-3 2-9 0,-1 3 0 0,1 1 0 16,-3 2 0-16,0-1 0 0,-3 4 0 0,-4 2 0 16,4-3 0-16,-6 4 0 0,0-1 0 15,-3 2 0-15,-3 1 0 0,-4 3-14 0,-2 2 1 0,-3-3 0 16,0 3 1-16,0 0 1 0,-3-2 0 0,-3 2 0 31,-3 0-23-31,-3 0-5 0,3 0-1 0,-3 0 0 0,-3 3-173 0,-2-1-35 0</inkml:trace>
  <inkml:trace contextRef="#ctx0" brushRef="#br0" timeOffset="91612.9697">18718 9887 2019 0,'0'0'89'0,"6"0"19"0,0 0-86 0,0-2-22 0,0 2 0 0,0 2 0 16,3-2 57-16,-3 3 7 0,3 0 2 0,0-1 0 15,0-2-55-15,0 0-11 0,-3 0 0 0,-6 0 0 31,6 6-26-31,-6-6 0 0,9 0 0 0,-3 0 0 16,3 5-2-16,-6 3-1 0,2 3 0 0,1-1 0 0,-3 9 15 0,3-1 3 0,-3 1 1 0,3 2 0 16,0-3 30-16,0 1 7 0,0-3 1 0,0 2 0 15,0 1 9-15,3-1 3 0,-3-2 0 0,6 3 0 16,0-3-32-16,0 2-8 0,0 1 0 0,5-3 0 16,1 2 0-16,0 1 0 0,3-1 0 0,3 1 0 15,0-1 8-15,-1-2 1 0,1 3 0 0,0-1 0 0,3-2 7 16,-3 2 2-16,-1-4 0 0,1 2 0 0,0-1-10 15,3 1-8-15,3 0 12 0,-1-3-12 16,1 1 0-16,0-1 0 0,0 0 0 0,-1-2 0 0,4-1 0 16,-3-4-14-16,0 1 4 0,0-1 1 0,-4-1 1 15,4-2 0-15,-3-1 0 0,0 1 0 0,-1-3 8 0,1 0 11 16,0 0-3-16,6-3 0 0,0 1 10 0,2-1 2 16,4 3 0-16,0-3 0 0,2 1-1 0,-2 2 0 15,-3 0 0-15,2 0 0 0,-2 0-1 0,3-3 0 16,-3 3 0-16,-4-3 0 0,4 1-4 0,-3-3-1 15,-4 2 0-15,4-2 0 0,-3-1-5 0,0 1 0 16,-3-6-8-16,-4 1 12 0,1-3 2 0,-3 2 0 16,0-2 0-16,0-3 0 0,0-5 9 0,-4 0 1 0,1-1 1 0,0-1 0 15,3-1-3-15,-3-3-1 0,3 1 0 0,-1 2 0 16,1-2-21-16,0-1 8 0,-3 3-8 0,0 1 0 16,0-1 0-16,0 3 0 0,2-1 0 0,-2 4-12 15,3 2-4-15,0 5-2 0,0 1 0 0,-3 2 0 31,-3 3-20-31,-7 2-4 0,1 0-1 0,-9 3-747 0,-6-2-150 0</inkml:trace>
  <inkml:trace contextRef="#ctx0" brushRef="#br0" timeOffset="95981.2858">1862 13049 864 0,'0'0'76'0,"0"0"-60"16,0 0-16-16,0 0 0 0,0 0 108 0,0 0 18 15,0 0 4-15,0 0 1 0,0 0-55 0,0 0-12 16,0 0-1-16,-3-2-1 0,3 2-34 0,0 0-6 15,0 0-2-15,0 0 0 0,0 0 4 0,0 0 1 0,0 0 0 0,0 0 0 16,-6 0 28-16,6 0 6 0,-3 2 1 0,0 4 0 16,0 1-6-16,0-1-1 0,0 2 0 0,3 0 0 15,3 2-15-15,-3 1-3 0,-3-1-1 0,6 4 0 16,0-4-26-16,0 3-8 0,-3 3 0 0,6-2 0 16,0 1 0-16,-3 1 0 0,3 3-10 0,0 2 10 15,3 3 0-15,0 0 0 0,3-1 0 0,-3 1 0 16,3 3 15-16,3-1 1 0,-6 1 0 0,5 2 0 15,-2 2 0-15,3 1 0 0,-6-5 0 0,6 2 0 16,-3-3-8-16,-3-2 0 0,3 3-8 0,-3-6 12 16,0 0-4-16,-3 0-8 0,0-2 11 0,-1-4-11 15,4 1 9-15,-6 0-9 0,3-3 0 0,-3 1 9 16,0-1 7-16,3-3 0 0,-6 1 1 0,3-3 0 16,-3-3-17-16,6 1-19 0,-6-1 4 0,0-5 1 15,0 0 14-15,0 0-11 0,3 5 11 0,-3-5-10 16,0 0 1-16,0 0 0 0,0 0 0 0,0 0 0 0,6 3 9 15,-6-3 0-15,0 0 0 0,0 0-8 0,0 0 8 16,6-6 0-16,-6 6 0 0,6-5 0 0,-6-3 0 16,3 0 8-16,0 0 0 0,-3 0 0 0,0-2 13 0,0-1 3 15,3 1 1-15,-3-4 0 0,0 1-7 0,3-3-2 16,0-2 0-16,3-1 0 0,-3-2-7 0,3 0-1 16,0-3-8-16,0 0 12 0,3-2-12 0,0 2 0 15,-4 0 8-15,4 0-8 0,-3 3 9 0,3-3-1 16,3 1 0-16,-6 1 0 0,3 4 0 0,0 2-8 15,0 3 12-15,0 0-4 0,0 2-8 0,-3 0 0 0,3 4 9 0,0 1-9 16,-3 1 0-16,0 0 0 0,-6 5 0 16,8-3 0-16,-2 3 0 0,3 3 0 0,3-1 0 0,-9 6 0 15,6 0-12-15,-3 3 4 0,6 2 0 0,-9 6 0 16,3-1-9-16,0 8-2 0,0 1 0 0,0 2 0 16,-3 0 4-16,3 3 1 0,-3 0 0 0,0-1 0 15,0-1 14-15,-3-4-9 0,0 0 9 0,0 1-8 16,0-3 8-16,0-3 0 0,0-3 8 0,6-4-8 15,-6-1 11-15,0-5-3 0,0 0 0 0,0-3 0 16,0-5 0-16,0 0-8 0,0 0 12 0,0 0-4 16,0 0 7-16,0 0 1 0,0-5 0 0,0-6 0 15,0 1 6-15,6-4 2 0,-3-2 0 0,2-2 0 16,1-3 8-16,0-3 1 0,6 0 1 0,0-5 0 16,-3 0-10-16,6-3-3 0,-3-5 0 0,3 3 0 0,0-1-21 0,0 1 0 15,-4 0 0-15,1 2 0 16,-3 3-45-16,0 0-7 0,0-3-2 0,-3 5-764 15,-3-2-153-15</inkml:trace>
  <inkml:trace contextRef="#ctx0" brushRef="#br0" timeOffset="96625.5646">2850 13584 1555 0,'0'0'138'0,"0"5"-110"0,0 3-28 0,0-3 0 15,0 3 127-15,0-8 20 0,6 3 4 0,0 2 1 0,-6-5-124 0,9 3-28 16,-3 2 0-16,3-5 0 0,0-3 0 0,3 1 0 15,-3-1 0-15,3 0-8 0,-3-2 8 0,3 0 14 16,-3 0-3-16,5-1-1 0,-5-4 30 16,6 2 5-16,-6 0 2 0,0 0 0 0,0-3-3 0,3 1-1 15,-3-1 0-15,0-2 0 0,-3 2-19 0,0-5-3 16,3 3-1-16,-6-5 0 0,0 2-20 0,0 3 0 16,0-3 0-16,0 0-8 0,-6 0 8 0,0 3 0 15,0 0 0-15,3 2 0 0,-6 0 0 0,6 1 0 16,-9 2 0-16,3-3 0 0,-3 3 0 0,0 3-12 15,3-3 4-15,-3 5 0 0,6 1 8 0,-6-1 0 16,0 3 0-16,3 3-8 0,0-1 8 0,0 1 0 16,0 2 10-16,0 3-10 0,3 3 0 0,-5-3 0 15,2 5 0-15,3 0 0 0,0 3 0 0,3 3 0 16,0 2 0-16,3 0 0 0,3 3 12 0,5 2-3 0,-5 6-1 0,3-3 0 16,3 0 0-16,0 0-8 0,3-5 12 0,-3 3-4 15,3-4-8-15,6 1 0 0,-6 3 0 0,2-6 0 16,1 3-11-16,0 0-4 0,0-3-1 15,3-3 0 1,0 3-184-16,-1-2-38 0</inkml:trace>
  <inkml:trace contextRef="#ctx0" brushRef="#br0" timeOffset="97253.9144">4821 13261 2109 0,'0'0'93'0,"0"0"20"0,0 0-90 0,0 0-23 0,0 0 0 0,0-5 0 16,-3-3 72-16,3 0 11 0,-3-3 1 0,0-2 1 15,-3 0-73-15,0-1-12 0,-3-7 0 0,0 3-12 16,-3-3-28-16,-3-1-5 0,1 1-2 0,-1 5 0 15,0-2 3-15,-3 5 0 0,3 2 0 0,-3 3 0 0,0 0 26 0,-3 6 6 16,4 2 0-16,-4 2 1 0,0 1 11 0,0 2 11 16,0 0-3-16,0 9 0 0,-2 2 12 0,-1 2 3 15,3 6 0-15,3 0 0 0,-3 0 7 0,3 7 2 16,1-2 0-16,-1 3 0 0,6 0-22 0,3 0-10 16,0 2 10-16,6-2-10 0,3 0 0 0,3-3 0 15,0 2 0-15,3-2 0 0,6-2 0 0,0-1-10 16,3-2 10-16,-1-3-8 0,4-2-14 0,0-3-2 15,3 0-1-15,0-6 0 16,6 1-111-16,-4-1-23 0,4-4-4 0,-3-1-1 0</inkml:trace>
  <inkml:trace contextRef="#ctx0" brushRef="#br0" timeOffset="97771.4974">5157 13354 345 0,'0'0'15'0,"-3"2"4"0,-3 1-19 0,0-3 0 0,0 2 0 0,0-2 0 16,1 3 408-16,-1-3 77 0,3 0 16 0,3 0 3 0,-6 0-368 0,3 0-75 15,-3-3-14-15,0 3-3 0,0-2-44 16,-3 2 0-16,3 0 0 0,0 0 0 16,0-3-12-16,0 3 12 0,3-2-10 0,3 2 10 0,0 0 0 15,0 0 0-15,0 0-8 0,-6 2 8 0,0 1 11 0,6-3 5 16,0 0 0-16,-3 5 1 0,-3 3-6 16,3-3-2-16,3 3 0 0,0 3 0 0,-3-1-9 15,0 4 0-15,-3 2 0 0,6-3 0 0,0 0 0 0,-3 0 0 16,3 3 0-16,0 0 0 0,6-3-24 0,-3-2 4 15,3-1 0-15,-3-2 0 16,3 0-24-16,0 0-4 0,3-5 0 0,-3 2-1 16,0-5 10-16,3 0 3 0,0-3 0 0,0-4 0 0,0-1 25 0,0-6 11 15,3 4-8-15,-4-3 8 0,4-1 14 0,-3-2 8 0,0-2 2 0,3 2 0 16,-3 0 25-16,-3 3 6 16,3-3 1-16,-3 0 0 0,0 3-27 0,0 2-5 0,0 3 0 15,-3 3-1-15,-3 5 14 0,0 0 3 0,9-2 1 16,-9 2 0-16,0 0-13 0,3 10-4 0,3 1 0 15,-3-1 0-15,0 4-24 0,-3 1 0 0,0 1-14 0,3-3 5 32,-3 6-24-32,0-3-5 0,-3 0-1 0,3 0-692 0,0 0-138 0</inkml:trace>
  <inkml:trace contextRef="#ctx0" brushRef="#br0" timeOffset="98185.3919">5398 13441 2365 0,'0'0'104'0,"0"0"23"0,0 0-102 0,0 0-25 16,0 0 0-16,6 2 0 0,9-2 45 0,-3 0 4 15,-3-2 1-15,3-1 0 0,0 1-50 0,0 2 0 16,0-3-12-16,0 3 3 0,-4 3-8 0,4-1-2 15,-3 6 0-15,3 3 0 0,-3 2 19 0,-3 0 0 16,0 6 11-16,0 2-11 0,0 3 18 0,-3-3-3 16,-3 0-1-16,0 0 0 0,3-2-14 0,-6-3 9 15,0-1-9-15,0-1 8 0,3-1-8 0,-3-5 0 16,3 0 0-16,0-8-11 0,0 0 3 0,0 0 0 0,0 0 0 0,0 0 0 31,0 0-20-31,0 0-3 0,3-11-1 0,0 1 0 0,3-1 50 0,0-5 10 16,0 3 1-16,0-6 1 0,3-2-6 0,0 0-2 0,3 0 0 0,-1 2 0 15,1 4 18-15,0 1 3 0,0 4 1 0,0 2 0 16,3 2-20-16,-3 6-3 0,0 0-1 0,-3 6 0 16,3-1-12-16,0 6-8 0,-4 5 8 0,4-1-8 15,-3 7 0-15,-3-1 0 0,3 3 0 0,-6-3 0 16,3 0-15-16,0 0-7 0,-3 0-2 0,0-5-1198 16</inkml:trace>
  <inkml:trace contextRef="#ctx0" brushRef="#br0" timeOffset="100087.3046">7503 13237 864 0,'-6'0'76'0,"6"0"-60"0,0 0-16 0,0 0 0 15,0 0 133-15,0 0 24 0,0 0 5 0,12 3 1 16,3-3-105-16,-3-3-21 0,-7 0-4 0,4 1-1 15,12-1-32-15,-3-5 0 0,0 0 0 0,-6 0-12 16,0-2 33-16,6-1 7 0,2 1 2 0,-5-4 0 16,-3-1 26-16,3-1 4 0,6-3 2 0,-3-2 0 15,-3 2-32-15,-3-2-6 0,3 0-2 0,2 0 0 0,-2-3 8 0,0 0 2 16,-3 6 0-16,-3-3 0 16,6-1-16-16,-3 1-4 0,-6 3 0 0,0-1 0 0,0 1-12 0,0-1 0 15,-3-2 8-15,0 3-8 0,-3-6 0 0,3 3-8 16,-1-6 8-16,-2-2-13 0,-5 3-2 0,2-4 0 15,6 4 0-15,-6 2 0 16,0 3-13-16,0 2-4 0,0-2 0 0,0 5 0 0,-3 3 11 0,3 0 1 16,-3 5 1-16,3 0 0 0,3 0 27 0,-3 3 6 15,-9 2 1-15,3 1 0 0,0 4 20 0,3 1 4 16,-3-1 1-16,-3 4 0 0,-3-1-15 0,6 3-2 16,3 0-1-16,1 3 0 0,-7 2 4 0,3 3 1 0,3 0 0 0,6 7 0 15,0 4-27-15,0 5 0 0,0-1 0 0,3 6 0 16,6-2 0-16,-3 2 12 0,-6 2-4 0,3 1 0 15,6 5 6-15,-4 0 1 0,1 3 0 16,-3-1 0-16,0 4 27 0,3-4 6 0,0 1 0 0,-3-3 1 16,-3-3-16-16,0 3-3 0,9-5-1 0,-3 5 0 15,0 0-13-15,0 0-2 0,0 2-1 0,3-2 0 16,3 0-13-16,-3-5 0 0,-3 2 0 0,3-5-10 31,0-2-22-31,-3-3-4 0,-6-3 0 0,-3-6-1 0,3-1-151 0,0-4-31 16</inkml:trace>
  <inkml:trace contextRef="#ctx0" brushRef="#br0" timeOffset="100334.6726">7449 13555 2718 0,'0'0'120'0,"9"5"25"0,9-2-116 0,-3-1-29 16,3-4 0-16,6-1 0 0,8-2 0 0,10-6 0 16,3-2-8-16,2-6 8 0,1-2 0 0,-1 0 0 15,4-3 0-15,0 0 0 16,-4 1-36-16,1-1-14 0,3 3-2 0,-1 2-1 16,-5-2-93-16,-4 5-18 0,-2-3-4 0,-3 6-1 15,0 0-70-15,-7 2-13 0,25-7-4 0,-18 7 0 0</inkml:trace>
  <inkml:trace contextRef="#ctx0" brushRef="#br0" timeOffset="100587.9641">8762 13168 2329 0,'-6'19'103'0,"3"-11"21"0,0 5-99 0,0-2-25 0,0 4 0 0,0-1 0 16,3-1 22-16,3 0-1 0,0 0 0 0,3 1 0 15,0-1-61-15,3-3-12 0,0 1-2 0,0 0-1 16,3-1 19-16,0 3 4 0,-1 1 1 0,1-4 0 0,-3 1 13 0,3 2 2 16,-3-5 1-16,-3 3 0 15,0-6-122-15,3 0-25 0,0-2-5 0,-9-3-1 0</inkml:trace>
  <inkml:trace contextRef="#ctx0" brushRef="#br0" timeOffset="100745.5425">8836 12811 2790 0,'-6'11'124'0,"3"-6"24"0,3 3-118 0,-3 0-30 15,-3 0 0-15,3-3 0 16,-2-2-42-16,5-3-14 0,0 0-4 0</inkml:trace>
  <inkml:trace contextRef="#ctx0" brushRef="#br0" timeOffset="101154.4531">9128 13102 1670 0,'0'0'74'0,"0"0"15"0,0 0-71 16,0 0-18-16,0 0 0 0,6 8 0 0,0-3 99 0,3-2 16 16,-3 2 3-16,3 3 1 0,0 3-97 0,3 2-22 15,-1 0 0-15,1 1 0 0,0 4 17 0,-3 1 4 16,0-1 1-16,0-2 0 0,0 3 22 0,0-4 4 15,-3 1 0-15,0 0 1 0,-3 0-1 0,0-3-1 16,3 0 0-16,-6-2 0 0,0 0-27 0,3-3-6 16,-3-3-1-16,0-5 0 0,0 0-13 0,0 0 0 15,0 0 0-15,0 0 0 0,0 0 0 0,6-8 0 16,0-3 0-16,0 1 0 0,0-3 0 0,5-3 0 16,-2-6 8-16,6 1-8 0,3 0 18 0,0-3-2 15,0 3-1-15,0 3 0 0,0 2 5 0,-4 0 2 16,4 5 0-16,-6 6 0 0,3 2-33 0,0 3-6 15,-3 3-2-15,0 2 0 0,0 3 2 0,-3 5 0 16,0-2 0-16,-4 2 0 16,1 3-99-16,0 0-20 0,-3 0-4 0,-3 0-1 0</inkml:trace>
  <inkml:trace contextRef="#ctx0" brushRef="#br0" timeOffset="101718.9558">10354 13182 518 0,'0'0'23'0,"0"0"5"0,0 0-28 0,0 0 0 0,-6-6 0 0,3-4 0 0,0-4 468 0,0-1 89 16,3-7 18-16,-3 1 3 0,-2-5-469 0,2 2-93 15,0 0-16-15,-3 3-10 16,3 0-18-16,0 5-4 0,0 3-1 0,0 5 0 0,-3 0 9 0,0 3 1 16,0 2 1-16,0 6 0 0,-3 4 22 0,-3 4 0 15,-3 8 10-15,0 4-10 0,0 7 12 0,-2 1-12 16,-1 4 12-16,0-1-12 0,0 0 0 0,3-2-9 16,3 0-1-16,3 0 0 15,0-3-22-15,3 0-4 0,3-3 0 0,0-2-1 16,3 0-54-16,0-3-10 0,0 0-3 0,3-5 0 15,0-3 28-15,3-2 4 0,-3-3 2 0,3 0 0 0,-6-8 70 0,6 0 18 0,3-3 2 16,0-2 0-16,0-3 16 0,3-5 4 0,0-6 1 0,3 1 0 16,-3-1-19-16,0-5-4 0,2-5-1 15,-2 0 0-15,0-8 14 0,0-3 2 0,0-5 1 16,3-7 0-16,-6-1 3 0,3-6 1 0,0 1 0 0,0-5 0 16,-1-3 11-16,1-3 3 0,0 0 0 0,3 3 0 15,3 5-16-15,-6 5-2 0,0 9-1 0,-3 4 0 16,3 9-1-16,-3 5-1 0,0 5 0 0,-4 6 0 15,-2 4 17-15,0 4 4 0,0 2 1 0,0 3 0 16,-3 5-35-16,0 0-7 0,3 10-2 0,0 6 0 16,-3 8-17-16,0 2-4 0,3 9-1 0,-6 7 0 15,0 8 1-15,0 6 0 0,3 5 0 0,0 5 0 16,0 0 12-16,3 5 10 0,3 4-2 0,0 1 0 0,0 1 0 16,6-6-8-16,-3-2 12 0,3-5-4 15,0-6-59-15,0-5-12 0,0-5-2 0,-3-4-1099 16</inkml:trace>
  <inkml:trace contextRef="#ctx0" brushRef="#br0" timeOffset="104523.4418">12203 12832 1267 0,'0'0'112'0,"0"0"-89"0,0 0-23 0,0 0 0 16,3-8 154-16,0 0 26 0,0 3 6 0,-3-3 1 15,3 0-131-15,0-2-25 0,6-1-6 0,-3 1-1 16,0-4-10-16,-4 4-2 0,7-4-1 0,0 1 0 15,0 0 22-15,0 0 5 0,3 0 1 0,0 2 0 16,0 0 3-16,3 1 1 0,0 2 0 0,0-3 0 16,-1 6-7-16,4-3 0 0,-3 3-1 0,0-1 0 0,0 6-35 0,0 0 0 15,0 6 0-15,-3 4 0 16,3 4-25-16,-4 7-12 0,1 3-3 0,0 2 0 0,-3 3 20 0,3 6 3 16,-3 4 1-16,0 1 0 0,0 2-3 0,0 1 0 15,-3 2 0-15,3-3 0 0,0 0 19 0,-3-2 9 16,-3-6-1-16,2-2 0 0,-2-3 4 0,0-5 0 15,0 0 0-15,0-6 0 0,-6-2 1 0,3-3 1 16,0-2 0-16,0-3 0 0,0-8-14 0,0 0 0 16,0 0 0-16,-6 3-10 0,6-3-2 0,-5-3 0 15,-4-5 0-15,3-3 0 0,0 3 20 0,0-7 4 16,0-1 1-16,3-5 0 0,-3-6 15 0,3-2 4 0,3-5 0 16,0 2 0-16,3-3 6 0,3 1 2 0,0 0 0 0,3-1 0 15,0 3-4-15,0 6-1 0,2-3 0 16,4 2 0-16,-3 4-35 0,6 1 0 0,-3 4 0 15,3 2 0-15,0 6 0 0,0 2 0 0,-4 2 0 16,1 4 0-16,0 4 0 0,0 4 0 0,0 2 8 16,0 2-8-16,-3 6 0 0,3 0 0 0,-3 5 0 0,-4 0 0 15,1 0-24-15,0 3 0 0,-3 3 1 0,3-1 0 16,-3-2 11-16,-3 5 1 0,3-3 1 0,-3 1 0 16,-3-3 10-16,3-3 0 0,-3 0 0 0,-3-2 0 15,3-4-15-15,0-1-1 0,-3-1 0 0,0-3 0 16,0-4 16-16,3-6-12 0,-3 2 12 0,3-2-12 15,0 0 12-15,-6-2 0 0,3-4 0 0,0-1 0 16,3-7 12-16,0-2-2 0,0-5 0 0,3-5 0 16,0-1 10-16,3-4 3 0,0-4 0 0,6-2 0 15,0 0 0-15,0 0 0 0,3 3 0 0,3 2 0 16,-1 0-23-16,-2 6 0 0,3 5 0 0,0 2 0 0,-3 6 0 16,0 2 0-16,-3 9 0 0,-3 2 0 0,3 2 0 0,-4 9 0 15,1-1 0-15,3 6 0 0,-3 3 0 16,3-1 0-16,0 3 0 0,-3 1 0 15,0 1-22-15,0 1-9 0,3 3-1 0,-3-3-1 16,-6 2-31-16,3-2-7 0,-3 2-1 0,3 1 0 16,-3-1-168-16,-1 1-33 0</inkml:trace>
  <inkml:trace contextRef="#ctx0" brushRef="#br0" timeOffset="104809.6765">13539 12803 2293 0,'0'0'50'0,"0"0"10"0,0 0 3 0,0 0 2 0,0 0-52 0,9-2-13 0,-3-1 0 0,0-2 0 15,0 2-91-15,3 0-21 0,-3 6-4 16,3 5 0-16,-3 2 24 0,-3 9 6 0,0 5 1 0,0 8 0 0,0 2 85 0,-3 3 12 16,-3 3 4-16,6-1 2 0,3 1 57 0,-3-3 11 15,0 0 2-15,3-8 1 16,0-2-46-16,-1-6-10 0,-2-5-1 0</inkml:trace>
  <inkml:trace contextRef="#ctx0" brushRef="#br0" timeOffset="104986.2021">13545 12364 2862 0,'0'0'127'0,"0"0"25"0,0 0-121 16,0 0-31-16,0 0 0 0,0 0 0 0,0 0 24 0,0 0 0 0,0 0-1 0,0-5-885 15,-3-1-177-15</inkml:trace>
  <inkml:trace contextRef="#ctx0" brushRef="#br0" timeOffset="105474.894">13774 12756 2246 0,'12'8'100'0,"-6"-6"20"0,3 1-96 0,0-1-24 16,0 4 0-16,3-4 0 0,3 1 160 0,3 2 28 15,3 1 6-15,2 2 1 16,-2-1-195-16,0 1-52 0,0 3-4 0,-3 2-1 16,-3 3-20-16,-6 3-4 0,-1 4-1 0,-2 7 0 15,0-1 35-15,-3 2 7 0,-3 1 2 0,0 0 0 0,0 0 67 0,0-3 14 16,-3-3 2-16,3-2 1 0,-6-5-11 0,6-6-3 16,-3 0 0-16,3-5 0 0,0 0-15 0,0-8-3 15,0 0-1-15,0 0 0 0,0 0-13 0,0-8-13 16,3-3 2-16,3-5 1 0,-3 3 10 0,3-8 0 0,3 0 0 15,-3 0 0-15,3 0 21 0,0-6 10 16,0 3 1-16,3-2 1 0,0-1-7 0,0 1-2 0,0 2 0 0,2 0 0 16,1-2 2-16,3-1 0 0,0 6 0 0,0 3 0 15,-3 2-10-15,3 3-1 0,-6 7-1 0,2 4 0 32,-2 2-37-32,-3 5-7 0,3 3-2 0,0 5 0 0,-3 6 32 0,0 2 0 0,3 3 0 0,-3 2 0 15,0 1-16-15,-3 4 4 0,-3 4 0 0,3-1 0 16,-3-2-124-16,0 0-25 0</inkml:trace>
  <inkml:trace contextRef="#ctx0" brushRef="#br0" timeOffset="106562.9846">15727 12578 2127 0,'0'0'47'0,"0"0"9"0,0 0 3 0,0 0 1 0,0 0-48 0,0 0-12 0,0-5 0 0,-3-3 0 16,-3 0 0-16,3 3 10 0,-3-3-10 0,3 0 10 0,-3 5-10 0,0 1-9 16,6 2 9-16,-6-3-13 0,0 3 5 0,0 3 8 15,0 2-13-15,1 3 5 0,-1-3 8 0,0 8 0 16,-3 1 0-16,0 4 0 0,0 6 0 0,-3 2 0 15,0 4 0-15,0-1 0 0,-3 2 0 0,3 1 0 16,0 0-9-16,3-3 9 0,-2 0-13 0,2 3 1 16,9-3 1-16,-3-3 0 0,0 1 11 0,3-1-10 15,6-2 10-15,-3-3-10 0,6-2-3 0,-3-6-1 16,2 0 0-16,1-5 0 0,3 0 35 0,3-5 7 16,-3-1 2-16,3-4 0 0,0-6-10 0,3 0-3 15,-3-3 0-15,2-5 0 0,1 1 8 0,0-4 2 16,0-2 0-16,0 0 0 0,-3 2 23 0,0-5 5 15,0 1 1-15,-1-4 0 0,-5 1 16 0,3-1 3 0,3 1 1 16,-3-1 0-16,-3-2-37 0,-3 3-7 0,3 2-2 0,-6 3 0 16,-3 0 2-16,0 2 1 0,0 6 0 15,-3 0 0 1,-3 2-53-16,0 0-12 0,-3 1-1 0,-3 2-1 16,-3 0-114-16,-3 0-24 0,-5 0-4 0</inkml:trace>
  <inkml:trace contextRef="#ctx0" brushRef="#br0" timeOffset="107007.7977">16245 12745 748 0,'18'3'33'0,"-9"-6"7"15,0-2-32-15,0-6-8 0,3-5 0 0,2-8 0 0,1-5 448 0,6-8 87 16,-3-2 17-16,0-6 4 16,3-3-509-16,-3-2-103 0,-1 2-20 0,1-5-4 15,-3-2 24-15,-3-1 5 0,-3 0 1 0,3 4 0 0,-3-1 92 0,0 0 18 16,0 2 4-16,-3 1 1 0,-3 0-1 0,0 2 0 16,-3 6 0-16,0 2 0 0,3 6-31 0,-3 2-6 15,-3 6-2-15,3 2 0 0,0 3 4 0,0 2 1 16,3 1 0-16,-3 2 0 15,-3 3-49-15,3 5-9 0,0 0-3 0,-3 0 0 16,3 5 9-16,0 3 2 0,0 0 0 0,-6 8 0 16,3 3-12-16,-3 7-1 0,3 3-1 0,-3 8 0 0,3 6 25 0,0 7 9 15,-3 3 0-15,6 8-9 0,0 0 27 0,0 3 6 16,3 2 0-16,0 8 1 0,-3 8-25 0,3 0 0 0,3 5 0 16,0 3 0-16,0 3 12 0,3 2-4 0,2 3 0 0,-2 0 0 15,0-8 4-15,0 0 0 0,3 3 0 0,-3-8 0 16,0-1-12-16,-3-7 0 0,0-8 0 0,-3-3 0 15,-3-5-14-15,-3-8-5 0,-6-5-1 0,0-6 0 16,-6 1-179-16,-3-14-36 16</inkml:trace>
  <inkml:trace contextRef="#ctx0" brushRef="#br0" timeOffset="107186.5193">16215 12838 1843 0,'9'23'81'0,"-3"-12"18"0,0 0-79 0,0-1-20 0,3-2 0 0,0 3 0 0,0-1 268 0,3-2 51 15,0 0 9-15,5-5 3 16,4-1-320-16,3-2-64 0,0-2-13 0,3-4-2 16,-1-1-152-16,4-7-31 0</inkml:trace>
  <inkml:trace contextRef="#ctx0" brushRef="#br0" timeOffset="107696.9533">18079 12674 806 0,'20'0'36'0,"-8"2"7"15,0-2-35-15,6-2-8 0,0-4 0 0,3 1 0 16,0-3 396-16,2 0 76 0,1-5 16 0,3-3 4 0,0 0-401 0,0-2-80 15,-4-1-11-15,4-2-12 16,-3-3-24-16,3 0-4 0,-6 0 0 0,-1-2-1 0,1 2 26 0,-3 0 6 16,3-2 1-16,-6-1 0 0,0 4 25 0,-3-4 6 15,-3 9 1-15,-1-3 0 0,-2 2 3 0,0 3 1 16,-6 3 0-16,0 0 0 0,0 2 4 0,-6 0 0 16,3 4 1-16,-5-1 0 0,-1 2-10 0,-3 1-3 15,0 5 0-15,-3 0 0 0,0 5-20 0,-3 1 0 16,0 7 0-16,3 5 0 0,-5 1-11 0,-1 5 0 15,0 0 0-15,0 5 0 0,3 0 11 0,-3 5 0 16,1-2 0-16,-1 5 0 0,6 0 0 0,0 3 0 16,0 2 0-16,6 0 0 0,0 1 0 0,3-1 11 15,3 0-11-15,-3-5 12 0,6-2-12 0,0-4 0 0,0-1 0 16,6-7 0 0,-3 4-72-16,6-1-19 0,0-5-4 0,3 1-656 0,0-4-131 15</inkml:trace>
  <inkml:trace contextRef="#ctx0" brushRef="#br0" timeOffset="108090.9024">19195 12719 2534 0,'24'-3'112'0,"-13"3"24"0,-2-3-109 0,3-2-27 0,-3 0 0 0,3-1 0 16,0-2 53-16,-3-5 6 0,0-3 1 0,-6 0 0 15,0-2-80-15,-3-1-15 0,0 1-3 0,-3-1-1 16,-3 1-5-16,0 2 0 0,-3 0-1 0,-3 6 0 0,3-1 20 0,-3 3 4 15,0 3 1-15,0 2 0 0,1 3 20 0,-1 3 0 16,-3 2 0-16,0 3 0 16,-3 3 27-16,0 4 0 0,0 4 0 0,-3 2 0 0,1 3-11 15,-1 0-3-15,0 5 0 0,-3-3 0 0,3 3-13 0,0 0 0 16,7-2 0-16,-1-3 0 0,3-3 0 0,0-3-16 16,6 1 3-16,0-3 1 0,0 0-8 0,3-6-2 15,3 1 0-15,0-3 0 0,0-3 22 0,0-5-9 16,0 0 9-16,9 3 0 0,0-3 0 0,3-3 0 15,3-2 0-15,3-3 9 0,-1-5 9 0,4-3 2 16,-3-3 0-16,6-2 0 0,-3 0-12 0,6-3-8 16,-7 0 9-16,4 0-9 0,-3-2 28 0,0 5-1 15,0 2 0-15,-3 3 0 0,-4 3 3 0,1 5 1 16,-6 3 0-16,0 2 0 0,-3 3-15 0,-3 6-4 0,0 7 0 0,-3 0 0 31,-3 0-36-31,-3 3-7 0,-3 3-1 0,-3-1-1 16,0 1-199-16,-2-1-40 0</inkml:trace>
  <inkml:trace contextRef="#ctx0" brushRef="#br0" timeOffset="108374.1429">19811 12520 2624 0,'18'0'116'0,"-9"-3"24"15,-3 1-112-15,3-3-28 0,-1-1 0 0,-2-2 0 0,0 0 45 0,-6-2 3 16,0 2 1-16,-6-3 0 16,0 1-73-16,-2 4-16 0,-7 1-2 0,0 2-1 15,0 6 7-15,-3 2 2 0,0 6 0 0,0 5 0 0,-3 5 24 0,4 3 10 16,-4 2-8-16,3 3 8 0,0 3 0 0,3 0 0 16,3 5 9-16,3-3-9 0,3 1 18 0,0-1-3 15,3 0-1-15,6-2 0 0,0 0-14 0,3-6 0 16,0 1 0-16,3-6 0 15,0-2-116-15,3-4-20 0,0-1-4 0,3-4-864 0</inkml:trace>
  <inkml:trace contextRef="#ctx0" brushRef="#br0" timeOffset="108764.0983">20329 11713 2833 0,'12'3'62'0,"0"-3"13"0,0 2 2 0,-4 1 3 0,4 0-64 0,-3-1-16 0,-3 6 0 0,3 3 0 15,-3 5-13-15,-3 8-7 0,-3 5 0 0,-3 8-1 16,-6 5-28 0,3 8-6-16,-3 3-1 0,0 8 0 0,-3 5 36 0,1 0 8 0,-1 6 0 0,3-1 1 15,0-2 11-15,0 2 0 0,-3-2 0 0,0-3 0 16,3-7 22-16,-3-6 3 0,0-3 1 0,-3-5 0 15,4-8-16-15,2-5-10 0,-3-6 12 0,3-5-12 0,3-5 8 16,0-5-8-16,0-3 0 0,3-6 0 0,3-2-9 16,-3-8-6-16,0 0-1 0,6-8 0 15,0-2 16-15,6-3 12 0,3 0-3 0,3-6 0 0,5-2 28 0,4 0 6 16,3 0 1-16,6 0 0 0,6 2 3 0,-4 1 1 16,4 7 0-16,0 6 0 0,-4 3-48 0,-2 4-12 15,0 9 0-15,-3 5-1 0,-4 5 13 0,1 6-9 16,0 2 9-16,-3 3-8 0,-3 5-5 0,-1 0-1 15,1 2 0-15,-6 4 0 16,0-3-14-16,-9 2-4 0,-3-2 0 0,-6 0-1195 16</inkml:trace>
  <inkml:trace contextRef="#ctx0" brushRef="#br0" timeOffset="110093.5421">2693 14568 1850 0,'0'0'82'0,"0"0"17"0,0 0-79 0,0 0-20 0,0-5 0 0,0 5 0 16,0-3 92-16,0 3 14 0,0 0 3 0,0 0 1 15,0 0-68-15,0 0-14 0,-6 0-2 0,6 0-1 16,0 0-12-16,-6 5-2 0,-3 3-1 0,0 5 0 15,3 3-10-15,3 3 12 0,-3 5-12 0,0 7 12 0,-3 4-12 16,3 7 0-16,3 6 0 0,0 2 0 16,-6 3 0-16,3 3 0 0,0-4 0 0,3 4 0 0,-3 2 0 15,-2-2 16-15,-1-1 0 0,3-2-1 0,0-2-3 0,0-1-1 16,0-8 0-16,3 0 0 0,-3-4-3 0,0-7 0 16,3 1 0-16,0-6 0 0,-3-7-8 0,3 0-16 15,0-6 4-15,3-5 1 0,-6 0-9 0,0-3-1 16,3 0-1-16,-3-5 0 0,6-2 11 0,-9-4 3 15,3-4 0-15,0-4 0 0,0-4 8 0,3-1 11 16,-5-7-3-16,2-6 0 0,0-7-8 0,0-4 0 16,-3-7 9-16,3-6-9 0,0 1 0 0,3-3 0 15,3-1-10-15,0 4 10 0,0-1-21 0,6 3 2 16,3 0 1-16,0 6 0 0,3 4 10 0,2 9 8 16,-2 0-12-16,6 5 12 0,-6-1 0 0,3 4 19 0,9 2-3 15,-3 3 0-15,-3 3 0 0,5-1 0 0,-2 6 0 16,3 0 0-16,0 5 6 0,0 2 1 0,-1 1 0 0,1 5 0 15,0 0-23-15,0 3 0 0,0 2 0 0,-6 0 0 16,-4 3 0-16,4 3 0 0,-9-3 0 0,0 2 8 16,-3 1-8-16,-3-1 11 0,-3 4-11 0,-3-1 12 15,0 3-12-15,-6 0 10 0,0 2-10 0,-3 1 10 16,-3 2-10-16,-2-3-11 0,-4 1 3 0,0 2 0 31,3-2-28-31,-6-4-6 0,3 4-1 0,1-6 0 16,2 0-141-16,0-2-28 0</inkml:trace>
  <inkml:trace contextRef="#ctx0" brushRef="#br0" timeOffset="110693.9342">3740 14859 2386 0,'0'0'52'0,"0"5"12"0,-6 1 1 0,1-1 3 0,-4 0-55 0,0-2-13 0,0-1 0 0,3 1 0 16,-3 0 37-16,0-3 5 0,0 2 1 0,0-4 0 16,3 2-43-16,3-3 0 0,-9 0 0 0,3 1 0 15,0-3-11-15,0 2-1 0,-2 3 0 0,2-3 0 16,0 3 12-16,-3-2 0 0,0 2-9 0,-3 2 9 16,0-2-22-16,0 3 0 0,-3 0 0 0,6 2 0 15,-2 0 13-15,-1 6 9 0,3-1-12 0,-3 6 12 16,3 0-9-16,3 3 9 0,-3-1 0 0,6 6-9 15,0-3 9-15,0 3 0 0,6 2 0 0,-3-2-8 16,3 0 8-16,3 0 0 0,0 0-9 0,3-1 9 16,0-4-11-16,0-1 3 0,3-2 0 0,3-5 0 15,-3-1-34-15,0-2-6 0,3-5-2 0,3-6 0 16,-3-2-15-16,-4 0-3 0,4-3-1 0,0-5 0 16,0-6 25-1,-3 1 6-15,3-1 1 0,-3-2 0 0,0 0 28 0,0-3 9 0,0 0 0 0,0-2 0 16,-3 2 54-16,3-3 18 0,-9 4 3 0,5 1 1 0,-2 1-4 15,3 5-1-15,3 3 0 0,-6 3 0 0,-3 4-4 16,0 6-1-16,9 3 0 0,-3 2 0 0,3 8-26 16,0 3-4-16,3 8-2 0,0 0 0 0,0 2-10 0,-3 4-1 15,3-1-1-15,-3 0 0 16,-1 2-44-16,1-1-9 0,0-1-1 0,-3 2-1 16,3-1-27-16,0-4-6 0,-3-2-1 0,0-3-1021 0</inkml:trace>
  <inkml:trace contextRef="#ctx0" brushRef="#br0" timeOffset="110880.4374">4136 14997 3020 0,'0'10'67'0,"-6"3"13"0,0 1 4 0,0-4 0 0,0 3-68 0,1-2-16 0,5 0 0 0,0-3 0 15,5-1 0-15,1-1-16 0,0-1 4 0,3-5 0 16,0-3-196-16,0 1-38 0,3-4-8 0</inkml:trace>
  <inkml:trace contextRef="#ctx0" brushRef="#br0" timeOffset="111082.8956">4127 14462 1555 0,'-9'0'138'0,"1"0"-110"16,-4 0-28-16,0 3 0 0,-3-1 294 0,3-2 54 16,3 0 10-16,-3 0 2 15,3 0-342-15,0-5-69 0,6 0-13 0,0-6-1136 0</inkml:trace>
  <inkml:trace contextRef="#ctx0" brushRef="#br0" timeOffset="111549.6467">4636 14780 2016 0,'0'0'179'0,"0"0"-143"15,0 0-36-15,0 8 0 0,0 0 115 0,3 2 16 16,0 1 3-16,3 2 1 0,0 3-111 0,3 2-24 15,0 3 0-15,3 1 0 16,-3 1-40-16,3 4-4 0,0-1 0 0,-3 3 0 16,3-2 15-16,-4 2 2 0,1 0 1 0,0 0 0 0,-3-2 26 0,0 2 0 15,0 0 9-15,-3-3-9 0,-3-2 35 0,0 0 0 16,0-3 0-16,-3-5 0 0,3-3-15 0,-6 0-2 16,3-5-1-16,0-2 0 0,3-6-26 0,0 0-6 15,-6 0-1-15,-3-3 0 0,6-8 16 0,-3-2 10 16,1-5-2-16,-1-3 0 0,3-6 20 0,0 1 3 15,0-1 1-15,3-5 0 0,3 1 22 0,0-4 5 0,3-2 1 16,0-2 0-16,2 2-39 0,4-6-7 0,6 1-2 16,-3 0 0-16,0 4-12 0,3 1-13 0,3 6 2 0,0 2 1 31,2-1-105-31,7 7-21 0,-3 4-4 0,3 6-943 0</inkml:trace>
  <inkml:trace contextRef="#ctx0" brushRef="#br0" timeOffset="113041.6566">5901 15147 806 0,'-9'16'36'0,"6"-8"7"0,1-2-35 0,-1-4-8 0,-3 3 0 0,3-2 0 15,-3-3 176-15,6 0 32 0</inkml:trace>
  <inkml:trace contextRef="#ctx0" brushRef="#br0" timeOffset="113894.3755">7518 14743 1267 0,'9'5'112'0,"-3"3"-89"16,-3-3-23-16,0 3 0 0,-1 0 234 0,4 3 42 0,3-3 9 0,0-1 2 15,0 1-189-15,6-5-38 0,6 2-7 0,3-5-1 16,-6 0-36-16,8-5-8 0,4 2 0 0,6-5-8 16,-3 1 0-16,-1-1 0 0,-5-3 0 0,9 0 0 15,6 3 0-15,-10-2 0 0,-2 5 0 0,3-3 0 16,6 2 0-16,-4-2 0 0,-8 3 0 0,3 2-9 15,0-2 9-15,-4 3-8 0,1-1 8 0,-6 0-8 32,-6 1-112-32,3-1-23 0,-6 3-4 0,0-3-805 0</inkml:trace>
  <inkml:trace contextRef="#ctx0" brushRef="#br0" timeOffset="114200.5779">7994 14891 1324 0,'-12'13'118'0,"12"-13"-94"0,-3 8-24 0,-3-3 0 0,-3 1 120 0,3-4 19 16,6-2 4-16,0 0 1 0,0 0-109 0,0 0-22 15,0 0-4-15,0 0-1 0,-3 11 7 0,0-3 1 16,-3 5 0-16,3 0 0 0,3 3 50 0,-3 5 10 15,-6 3 3-15,-2 5 0 0,2 8-28 0,0 5-6 16,0 6-1-16,-6 2 0 0,-3 3 7 0,0-8 1 16,6 8 0-16,-6-8 0 0,-5-3-44 0,5-2-8 15,9 0 0-15,0-6 0 16,-3 3-44-16,0-5-5 0,0-3-2 0,0-2 0 16,-3-4-189-16,3-1-37 0,-17 9-8 0,11-12-2 15</inkml:trace>
  <inkml:trace contextRef="#ctx0" brushRef="#br0" timeOffset="115111.1216">8920 14052 1152 0,'0'0'51'0,"0"0"10"0,6 3-49 0,0-1-12 16,-6-2 0-16,5 6 0 0,1-4 253 0,0 6 48 16,0 0 10-16,0 0 1 0,-3 5-203 0,3 1-41 15,0 4-8-15,-3 3-1 0,0 3-47 0,0 5-12 16,0 8 0-16,-3 3 0 0,-3 5-13 0,0 5-8 15,0 3-2-15,0 0 0 0,0 3 1 0,-3 2 0 16,-3 3 0-16,0-1 0 0,-3 7 22 0,-2-4-9 16,-1-2 9-16,-3-3 0 0,-3 0 0 0,3-5 0 15,0 0 0-15,-3-5 0 0,-2 2 13 0,2-10 0 0,0-3 0 16,3-5 0-16,0-6 1 0,0-2 0 0,1-3 0 0,2-8 0 16,3-5 2-16,0 5 1 0,6-7 0 0,-3-1 0 15,-3-2-25-15,6-3-6 0,6 0-1 0,-3-3 0 16,-3-8 28-16,3 3 6 0,-3-2 1 0,9-3 0 15,3-1-3-15,3-4 0 0,-3-3 0 0,3 0 0 16,3-3 20-16,3 3 4 0,6-6 1 0,-1 6 0 16,-2 0-42-16,3 2 0 0,0 3 0 0,-3 3 0 15,0 3 0-15,-3 2 0 0,-3 2 0 0,2 4 8 32,-2 2-32-32,0 5-6 0,0 0-2 0,0 6 0 15,0 2 32-15,-3 6 0 0,3-1 0 0,-3 1 0 0,0 4 0 0,3 1 0 0,-4 0 0 0,4-3 0 16,-3-2-8-16,3 2 8 0,-3-5 0 0,3 0-9 15,0-3 1-15,0-2 0 0,0-4 0 0,0 1 0 16,0-8-1-16,-1 6 0 0,-2-6 0 0,3-6 0 16,-3 4 0-16,0-4 0 0,-3-1 0 0,3-4 0 15,0 0 9-15,0-2 9 0,-3-3-1 0,0-2-8 0,3 2 22 16,-3-3-2-16,3 3-1 0,-3 3 0 0,0 3 13 16,-3-1 2-16,2 6 1 0,-5 5 0 0,0 0-12 15,6 0-3-15,3 5 0 0,-3 6 0 0,3 5-20 0,3 2 0 16,-6 1 0-16,6 2-8 0,-3 0-7 0,0 0-1 15,3 0 0-15,-3 0 0 16,0-5-12-16,0 0-4 0,-1-3 0 0,1 1 0 0,0-6 32 16,-3-1-9-16,3-1 9 0,0-1 0 0,0-5 0 0,0 0 0 15,0-3 0-15,6-2 0 0,-3-3 0 0,3-2-13 16,-3-1 5-16,2-2 8 0,1-3 0 0,3-3 13 0,3 1 0 16,0-6 0-16,3 0-13 0,2-2 0 0,1-1-9 0,0 1 9 15,3-1 20-15,0 4 9 0,-1 4 3 0,1-2 0 16,0 5-32-16,-3 3 0 0,2 5 0 0,-2 3 0 15,0 2 0-15,-3 3 0 0,-3 5 0 0,-1 3 0 16,1 3 10-16,-3 5-1 0,-6-1 0 0,-3 4 0 16,0 2 3-16,-6 0 0 0,-3 1 0 0,0-4 0 15,0 3-4-15,-6-2 0 0,0 2 0 0,-3-3 0 16,-6 1-8-16,0-6 0 0,3 0 0 0,-5-2 8 16,-7 0-8-16,0-1-14 0,0-5 3 0,-3 1 1 31,-2-1-21-31,2-2-4 0,-3-3-1 0,-3-3 0 0,3-2-60 15,-2-6-12-15,-4-2-2 0,-3-6-962 0</inkml:trace>
  <inkml:trace contextRef="#ctx0" brushRef="#br0" timeOffset="115249.7512">9441 14695 2829 0,'3'16'62'0,"-3"-3"13"0,0 3 2 0,0-5 3 0,-3-1-64 0,3-10-16 16,0 0 0-16</inkml:trace>
  <inkml:trace contextRef="#ctx0" brushRef="#br0" timeOffset="116267.0316">11488 14708 1900 0,'0'0'169'0,"0"0"-135"0,0 0-34 0,0 0 0 15,0 0 160-15,6 0 26 0,0 3 5 0,3-1 1 16,0 4-116-16,3 2-24 0,-3 0-4 0,3 5 0 16,3 5-39-16,3 4-9 0,-3 4 0 0,5 6 0 15,-2 2 0-15,-3 6-17 0,3 2 4 0,-6 6 1 16,3 2-7-16,-6 3-1 0,0 0 0 0,0 0 0 16,-6-3 10-16,2 0 2 0,-2-5 0 0,0-5 0 15,-3-6 28-15,-3-2 7 0,3-5 1 0,0-6 0 16,-5 0-28-16,2-5 0 0,-3-6 0 0,0-2 0 31,0-5-20-31,0 0-10 0,-3-6-2 0,3-5 0 0,-3-2 8 0,3-4 2 0,-3 1 0 0,3-3 0 16,3-2 22-16,0-4 8 0,3 4 0 0,0-6 0 15,3 6 5-15,3-4 1 0,3-1 0 0,-3 1 0 16,3 1 24-16,0 3 5 0,3-1 1 0,-3 6 0 0,3 0-16 0,-1 5-4 16,-2 0 0-16,0 3 0 0,3-1-14 15,-3 4-10-15,3 2 12 0,0 2-12 0,0 4-13 0,0 4-10 16,0 1-1-16,0 2-1 15,2 0-12-15,-2 3-3 0,0 0 0 0,0-3 0 16,3-2 4-16,0-3 1 16,0 0 0-16,0-6 0 0,0-2-12 0,-1 0-2 0,4-2-1 15,3-4 0-15,-3 1 19 0,3-5 4 16,-3-4 1-16,3 1 0 0,-1 0 26 0,1-3 19 0,-3 0-3 0,0-2-1 0,3-1 5 0,-3 3 2 16,-3-2 0-16,-1-1 0 0,1-2 4 0,3 0 1 0,-6 0 0 15,3-1 0-15,0 1-5 0,0-2-1 0,0-4 0 16,-4 3 0-16,1-2-8 0,0 2-1 0,-3-2-1 15,-3 4 0-15,0 1-11 0,-3 5 0 0,-3 3-10 0,0 2 10 16,0 4 0-16,0 1 0 0,0 6 0 0,-3-2 0 16,-6-1 15-16,0 6-1 0,0-1 0 0,-3 1 0 15,-2 0-14-15,-1 4 0 0,-3-1 0 0,-3 2 0 32,3 0-30-32,0 2 1 0,0-2 0 0,4 3 0 0,-1-3-20 0,6 5-4 15,3 3-1-15,3 2 0 0,0 6 19 0,6 0 4 0,0 2 1 0,3 1 0 31,3 5 3-31,3-3 1 0,-6 2 0 0,2-1 0 0,4-1 26 0,0 0 0 0,0-3 0 0,0 1 8 16,3-3-100 0,-3-6-20-16,18 8-4 0,-7-12-1 0</inkml:trace>
  <inkml:trace contextRef="#ctx0" brushRef="#br0" timeOffset="116729.8029">13131 14954 2282 0,'0'0'50'0,"0"0"10"0,-5 0 3 0,-4 0 1 0,3-2-51 0,-3-6-13 16,6-3 0-16,-6-5 0 16,3-2-252-16,-3-1-54 0,3 1-10 0,-3 2-3 15,3 3 134-15,3-1 26 0,-3 9 6 0,3-3 1 0,-3 5 297 0,3 1 60 0,3 2 12 16,0 0 3-16,-6 0-8 0,3 0 0 0,-3 0-1 0,0 2 0 15,0 1-119-15,3 2-23 0,-2 1-5 0,-1 2 0 16,-3-3-64-16,0 5-18 0,3 6-1 0,-3 0 0 31,0-3-39-31,0 3-8 0,0 0-2 0,3 3 0 16,0-1-16-16,3-2-3 0,-3 0-1 0,6 0 0 16,-3-3 38-16,3 0 7 0,0-5 2 0,3 3 0 0,0-6 41 0,-3-5 0 0,0 0 0 0,6 5 0 15,0-2 47-15,0-3 5 0,0-5 0 0,3 0 1 16,3-3 4-16,0 0 1 0,-3-3 0 0,3-2 0 15,2-3 20-15,1 0 4 0,0 0 1 0,0 3 0 16,0-3-9-16,0 6-2 0,-3 2 0 0,0 0 0 16,3 5-14-16,-7 3-3 0,4 0-1 0,-6 8 0 15,0 3-1-15,-3 7 0 0,0 6 0 0,-3 10 0 16,-6 3-53-16,-3 8 0 0,-3 8 0 0,-2 0-12 0,-1 3 12 16,0-1 9-16,0-2-1 0,-3-3-8 15,0-5-18-15,3-5-10 0,-3-8-3 0,7-6 0 16,-7-2-171-16,3-11-34 0</inkml:trace>
  <inkml:trace contextRef="#ctx0" brushRef="#br0" timeOffset="117012.0411">13426 14973 864 0,'9'32'38'0,"-6"-19"8"0,3-3-37 0,-3 4-9 0,0-6 0 0,-3-1 0 15,0-1 471-15,0-6 92 0,0 0 18 0,0 0 4 32,0 0-646-32,0 0-130 0,0 0-25 0,6 5-6 15,-6-5 92-15,6 5 18 0,-3 6 4 0,0-1 1 0,3 1 107 0,-3 5 32 0,3 0 0 0,0 0 1 16,0 0 113-16,3-1 22 0,-4-1 5 0,4-4 1 16,0 1-89-16,0-3-17 0,-3-3-4 0,3-2-1 15,-3-6-45-15,6-5-9 0,-3 0-1 0,6-8-8 16,0 0 0-16,0-5 0 0,2-3-10 0,4 1 10 15,0-6-31-15,0-1 2 0,-3-1 0 0,3-1 0 16,-3 0-145-16,-4 3-29 0,1-3-5 16</inkml:trace>
  <inkml:trace contextRef="#ctx0" brushRef="#br0" timeOffset="117285.3056">14004 14819 1785 0,'9'37'159'0,"-4"-21"-127"0,1 3-32 15,-3 2 0-15,3-3 188 0,-3 4 31 0,0-4 6 0,0 3 2 16,0-5-158-16,3 0-31 0,0-3-6 0,3-2-2 31,0-1-201-31,-3-2-40 0,0-2-8 0,-3-1-451 0,3 0-90 0</inkml:trace>
  <inkml:trace contextRef="#ctx0" brushRef="#br0" timeOffset="117440.8903">14179 14330 1612 0,'9'24'72'0,"-3"-14"14"16,-3-2-69-16,-3 3-17 0,3 2 0 0,0-2 0 0,3-3 104 16,-3-1 18-16</inkml:trace>
  <inkml:trace contextRef="#ctx0" brushRef="#br0" timeOffset="118230.7847">14370 14674 2487 0,'18'24'55'0,"-9"-11"11"0,-1 5 2 0,4 1 2 0,0 2-56 0,3 6-14 0,0 2 0 15,-3 0 0-15,3-3 27 0,-3 3 2 0,-3-2 1 0,0-3 0 16,0-3-30-16,-7 0-8 0,1-3-1 0,-3-2 0 16,-3 0-9-16,3-3-2 0,-5 1 0 0,2-4 0 15,-3 1 20-15,0-3 0 0,3-3 0 0,-3 3 9 16,0-8-9-16,3 3 0 0,3-3-10 0,0 0 10 16,-6-6 0-16,0-2 20 0,3 0-4 0,3-2 0 15,3-1 0-15,0-5 0 0,3-2 0 0,0 2 0 16,3-3 13-16,3 1 3 0,0 2 0 0,-1 0 0 15,1 6-32-15,0-1 0 0,0 3 0 0,3 5 0 32,-3 1-20-32,3-1-11 0,-3 3-1 0,3 5-1 0,-1 1 8 0,1-1 1 0,0 3 1 0,0 0 0 15,0 2-19-15,0-2-4 0,0 0-1 0,3 0 0 16,-3 0 15-16,-1-2 4 0,1-1 0 16,0 0 0-16,0-2 28 0,3-1 0 0,0-4 0 0,0-1 0 15,-1-2 0-15,4-3 0 0,0-3 0 0,-3-2 0 0,-3-3 0 16,0-2-14-16,3-1 2 0,-6-5 1 0,2 1 11 0,-2-1 0 15,-3-3 8-15,0 6-8 0,-3 3 21 0,0-1 0 16,-3 3 0-16,0 6 0 0,-3-1 22 0,0 3 4 16,-3 3 1-16,-3 2 0 0,3 0-3 0,-6 3 0 15,3 3 0-15,-3 0 0 0,0 2-20 0,-3 3-4 16,4 3-1-16,-1 2 0 0,0 3-20 0,0 0 0 16,0 2 0-16,3 3 8 15,0 0-55-15,3 1-10 0,-3-1-3 0,3 0 0 16,3 0 8-16,0 0 0 0,0-2 1 0,3-1 0 0,3 1 37 0,-3-6 14 15,3 0-11-15,0 1 11 0,-3-4 17 0,6 1 10 0,0-3 1 0,0-3 1 16,0-2 11-16,2-1 1 0,4-4 1 0,0-1 0 16,3-5-19-16,3-3-4 0,3-4-1 15,0-1 0-15,2-6-18 0,4-1 0 0,3-4 0 16,0 1 0-16,2-3 0 0,1 0 0 0,0 5 0 16,2-3-9-16,4 6 9 0,-3 5-13 0,-3 3 5 0,-1 2 8 15,-2 3 23-15,3 3 12 0,-4 5 2 0,-2 3 1 16,0-1-5-16,0 4-1 0,-3 2 0 0,-1 0 0 15,-2 5 6-15,-3 0 1 0,-3 3 0 0,0 2 0 16,0 1-39-16,-7 0 0 0,-2 2 0 0,0 0 0 16,-6 0-9-16,0 0 9 0,-6 6-10 0,-3-4 10 15,-6 4 0-15,1 2-9 0,-4-3 9 0,-3 1 0 16,-3-3 0-16,-3 2 14 0,0-5-2 0,-5-2 0 16,-1-3-12-16,0-3 0 0,-6 0 0 0,-2-7 0 15,-4-4-31-15,-6-4-9 0,-5-6-1 0,-1-6-1 16,-2-4-162-16,-1-6-33 0</inkml:trace>
  <inkml:trace contextRef="#ctx0" brushRef="#br0" timeOffset="122466.4755">18141 8670 806 0,'0'0'72'0,"0"0"-58"0,6-5-14 0,-3 0 0 15,6 0 60-15,-9 5 8 0,3-6 3 0,-3 6 0 16,6-5-40-16,-3 0-8 0,6-1-2 0,-6 1 0 16,0-3 6-16,0 0 1 0,0 0 0 0,3 3 0 15,0 0 23-15,-3-1 5 0,-1 1 0 0,1 0 1 16,-3 5 7-16,6-5 2 0,-3-1 0 0,0 1 0 15,-3 5-17-15,0 0-3 0,0 0-1 0,3-8 0 16,-3 0-24-16,-3 0-5 0,0 0 0 0,3 3-1 16,-3 0-15-16,-3-1 0 0,3 1 0 0,1 0 0 15,-4-1 0-15,0 4 0 0,3-1 0 0,-3 0 0 16,-3 1 0-16,3-1 0 0,0 1 0 0,0-1 0 0,-3 0 0 16,0 1 0-16,0 2 0 0,0 0 0 0,-3 2 0 0,3 4 0 15,-6-1-8-15,4 3 8 0,-4 0 0 0,0 2 0 16,-3 1 0-16,-3 7 0 0,0 1 0 0,0-1 0 15,-2-2 0-15,-4 3 0 0,0 2 0 0,3-2 0 16,3-1 0-16,-2-2 0 0,-1 2 0 0,0 1 0 16,9-1 0-16,0-2 0 0,-3 3 0 0,6-3 0 15,0 0 8-15,10 0-8 0,2-1 0 0,0 4 0 16,-3 2 0-16,6-2 0 0,5-4 0 0,1 4 0 16,-3 2-12-16,3 0 12 0,0 0 0 0,3 1-8 15,3-4 8-15,-3-2 0 0,-3 0 0 0,3 0 0 16,3-3 0-16,-1 0 0 0,-5-5 8 0,3 0 1 0,0-3 1 15,0 1 0-15,0-4 2 0,0 1 0 0,-3-3 0 16,0-3 0-16,3-2 4 0,0 0 2 0,0-1 0 0,-4-1 0 16,7-7-18-16,-3 1 0 0,0 0 0 0,3 0 0 15,0-6 0-15,0 1 15 0,0 2-2 0,0-3 0 16,-1-2-13-16,4 0 8 0,-3 0-8 0,3 0 0 16,-3-3 21-16,3 3-1 0,0-3-1 0,-3 3 0 15,-1-3-3-15,-2 3-1 0,0 5 0 0,-3-3 0 16,-3 6-2-16,0 2 0 0,0 3 0 0,-6 1 0 15,3 1-5-15,-3 6 0 0,0 0-8 0,-6 6 12 16,-3-1-12-16,0 3 0 0,-3 2-9 0,-3 9 9 16,1 2 0-16,-4 3 0 0,6 0 0 0,-3-1 0 15,3 7 11-15,0-4-11 0,3 0 10 0,3 6-10 16,3 0 0-16,0-3 0 0,3 3 0 0,0-6-10 16,3 3 10-16,0-2 0 0,3-1 0 0,0 1 0 15,3 2-55-15,0-3-9 0,0-2-1 0,0 0-872 16</inkml:trace>
  <inkml:trace contextRef="#ctx0" brushRef="#br0" timeOffset="123333.1296">18361 9303 288 0,'0'0'12'0,"0"0"4"0,0 0-16 0,0 0 0 16,0 0 0-16,9 0 0 0,-9 0 200 0,6 0 38 0,0-3 7 15,0 3 2-15,0-5-148 0,-3 2-30 0,3-2-5 0,0 2-2 16,0 1 20-16,0 2 4 0,0-3 1 0,0 0 0 16,0 1-23-16,0 2-5 0,0 0-1 0,-6 0 0 15,6 0-30-15,-1 5-7 0,-2-2-1 0,3 2 0 16,-3 0-20-16,3 3 0 0,-3 0 0 0,3 5 0 16,0 1 0-16,-3 1 0 0,0 1 0 0,-3 3 0 15,0-1 0-15,0 1 8 0,-3-3-8 0,0 2 0 16,0 1 0-16,0-3 8 0,0-3-8 0,3 0 0 15,-3-5 16-15,0 3-2 0,3-6 0 0,-3 3 0 16,3-8-2-16,-3 5 0 0,3-5 0 0,0 0 0 16,0 0-12-16,0 0 8 0,0 0-8 0,0 0 0 15,0 0 8-15,0 0-8 0,0 0 0 0,6-5 0 16,0 0 10-16,0-6-10 0,0-2 10 0,0-3-10 16,3 0 8-16,-3 3-8 0,3-3 0 0,0 0 0 0,-3-3 29 0,3 1 0 15,0-1 0-15,0 4 0 0,0-4-29 16,0 3 8-16,-1 3-8 0,4 2 0 0,-3-2 0 15,3 3 0-15,-6 2 0 0,0 5 0 0,-6 3 17 16,6-3-2-16,0 1-1 0,0 4 0 0,-6-2-14 0,6 6 8 16,-3-4-8-16,3 6 0 0,-3 0 0 0,3 0 0 15,-3 3 0-15,0-3 0 0,0 2 0 0,0 1 0 16,0 2 0-16,-3 0 0 0,0-2-9 0,0-1 9 16,0 1-13-16,-3-3 5 15,3 2-52-15,0 1-9 0,-3-3-3 0,3 0-560 16,-3-3-113-16</inkml:trace>
  <inkml:trace contextRef="#ctx0" brushRef="#br0" timeOffset="123642.3093">18826 9385 1209 0,'0'0'108'16,"6"-6"-87"-16,3 6-21 0,-4-2 0 16,4-1 170-16,-3 3 30 0,3 0 5 0,-3 0 2 0,3-2-133 0,-3 2-26 15,3 0-6-15,-3 0-1 0,0-3-31 16,-6 3-10-16,0 0 0 0,6-3 0 0,0 3-8 0,0-2-9 15,-6 2-2-15,9 0 0 16,-3 0-36-16,0 0-7 0,3 0-2 0,0 0-779 16</inkml:trace>
  <inkml:trace contextRef="#ctx0" brushRef="#br0" timeOffset="123917.5747">19186 9197 2109 0,'0'0'93'0,"0"0"20"0,0 0-90 0,6 5-23 0,-3 1 0 0,3 1 0 16,-3 4 56-16,0 5 6 0,0 0 2 0,0 8 0 15,0-1-52-15,-3 7-12 0,0 1 0 0,0 4 0 16,0 4-9-16,0 4-2 0,0-6 0 0,-3 2 0 16,0-2-111-16,3 3-22 15,-3-3-5-15</inkml:trace>
  <inkml:trace contextRef="#ctx0" brushRef="#br0" timeOffset="137451.3712">17793 13777 1209 0,'0'0'108'0,"3"8"-87"0,3-3-21 0,0 0 0 15,0 3 141-15,3-2 24 0,-6-1 5 0,8 0 1 16,-2 0-162-16,3 3-32 0,-3 0-6 0,-3 3-2 0,6 0 13 0,-6 2 2 16,0 3 1-16,0 5 0 0,0 0 43 0,0 5 8 15,0 1 1-15,-3 2 1 0,3 0-4 0,-3 3-1 16,0 2 0-16,-3 1 0 0,0 2-5 0,0 2 0 16,0 1-1-16,-3 2 0 0,0 6 10 0,-3-3 3 15,0-5 0-15,3-1 0 0,0-4-1 0,0-3 0 16,-3-3 0-16,0-3 0 0,3-5-7 0,0-2-2 15,0-1 0-15,-3-4 0 0,3-1-10 0,0-3-1 16,0-2-1-16,0-2 0 0,-3-4-5 0,6-2-1 16,0 0 0-16,0 0 0 0,0 0-12 0,0 0 0 15,0 0 8-15,0 0-8 0,3-5 0 0,-3-3 0 16,3-5 0-16,0 2 0 0,0-2 8 0,3-3-8 16,0-2 0-16,0-6 9 0,3-3-9 0,0-4 10 15,0-7-10-15,0-1 10 0,0-1-10 0,6-2 0 0,-4 2 0 16,4 0 0-16,0 1 0 0,0-1 0 15,3 0 0-15,0 1 0 0,0-4-9 0,2 4 9 0,-2-1-12 16,0 6 12-16,3 2-9 0,0 3 9 0,-3 0 0 0,0 5-9 16,-1 0 9-16,-2 5 0 0,3 1 0 15,-6 7 0-15,0-2 0 0,3 5 8 0,-3 0-8 0,-3 3 11 16,3 0 0-16,0 5 0 0,-1-3 0 0,-2 3 0 16,0 0-11-16,0 3 0 0,0-1 0 0,0 4 0 15,-3-1 0-15,0 0 0 0,0 3 0 0,0 5 0 16,0 3 0-16,0 5 0 0,0 6 0 0,0 10 0 15,0 5 8-15,-3 3-8 0,-3 0 12 0,3 3-4 16,0-1 19-16,-3 1 3 0,-3 2 1 0,0 1 0 16,0-1 1-16,0 0 1 0,0 0 0 0,-3-5 0 0,0 0-33 15,3-5 0-15,-3-3 0 0,0-3 0 16,0-4-94-16,3-9-22 0,-3 0-5 0,3-8-1 16,0 0-126-16,0-2-26 0,0-3-5 0,3-8-1 0</inkml:trace>
  <inkml:trace contextRef="#ctx0" brushRef="#br0" timeOffset="137995.9199">17549 14962 1785 0,'18'3'79'0,"-10"-1"17"0,1-2-77 0,6 0-19 15,-3 0 0-15,6 0 0 0,9 0 107 0,0 0 17 16,-7 0 4-16,7-2 1 0,6 2-77 0,0 0-16 16,2-3-4-16,-2 3 0 0,0-2 0 0,6 2 0 15,-1-3 0-15,4 0 0 0,0-2-11 0,-1 0-2 16,7-3-1-16,-3-3 0 0,-4 1-18 0,1-4-12 16,-3-2 1-16,2-2 1 15,-5 2-20-15,3-2-4 0,-4 2-1 0,-2 2 0 16,0 1-30-16,0 0-7 0,-4 2 0 0,4 1-1 15,-6-1-23-15,0 6-4 0,-3 0 0 0,-1-1-1 16,-2 6 3-16,-3-2 1 0,0 2 0 0</inkml:trace>
  <inkml:trace contextRef="#ctx0" brushRef="#br0" timeOffset="138647.1724">18084 15460 1926 0,'0'0'42'0,"0"0"9"0,0 0 1 0,0 0 3 0,0 0-44 0,0 0-11 16,0 0 0-16,6-6 0 0,6-2 44 0,-3 0 6 0,3-2 2 0,0 2 0 15,3-3 14-15,3 1 3 0,0-1 1 0,3-2 0 16,-1 0-26-16,1-1-6 0,3 1-1 15,-3-3 0-15,3 3-29 0,-1 0-8 0,4 0 0 0,-3 5 0 16,-3 0 0-16,0 3 0 0,0-1 0 0,-4 4-8 16,1 2 8-16,0 2 0 0,-3 1 0 0,-3 2 0 15,0 0 0-15,-3 3 9 0,0 0-1 0,0 0-8 16,-3 3 11-16,-3 2-11 0,-3 3 10 0,-3-3-10 16,0 6 0-16,-6-1 0 0,0 1-8 0,-6 2 8 15,0 0-23-15,0 0 3 0,-3 0 0 0,3-2 0 16,-5 2-2-16,2-2 0 0,3 2 0 0,-3-3 0 15,3 1 6-15,0-1 2 0,0-2 0 0,0 0 0 16,3-3 5-16,1 1 1 0,-1-4 0 0,0 3 0 16,0-2-2-16,3 0 0 0,0-1 0 0,0-2 0 15,3-3 10-15,0 3 14 0,3-2-3 0,-3-4-1 16,6-2 3-16,0 0 1 0,0 8 0 0,0-8 0 16,3 5 8-16,3 1 2 0,-6-6 0 0,9 5 0 0,0 0-6 15,3-2-1-15,3-3 0 0,3 3 0 16,5-1-1-16,4 4-1 0,6-4 0 0,3 1 0 0,5-3-15 15,1 0 0-15,0 3 0 0,-1-3 0 0,1-3-16 0,-3 0 0 16,-6 3 0-16,-1-5 0 16,-2 2-114-16,-3-5-22 0,-3-2-5 0</inkml:trace>
  <inkml:trace contextRef="#ctx0" brushRef="#br0" timeOffset="140069.3858">4488 16719 1036 0,'0'0'92'0,"-3"5"-73"0,0 1-19 0,-3-4 0 0,0 4 116 0,6-6 20 16,-6 2 4-16,6-2 1 0,-6 0-47 0,6 0-10 15,-6 0-1-15,6 0-1 0,-6-2-27 0,0 2-6 16,0 0-1-16,0 0 0 0,0 0-4 0,0-6-2 16,-3 6 0-16,0-2 0 0,6 2-12 0,-3-3-2 15,-3 0-1-15,3-2 0 0,-3 5-14 0,1-3-2 16,-1 1-1-16,-3-1 0 0,-3 3-10 0,3 3 0 15,-3-3 0-15,0 5 0 0,-3 0 0 0,0 1-11 16,1-4 1-16,-1 9 0 0,-3-3 2 0,3 5 0 0,-3-2 0 16,3-1 0-16,0 3 8 0,4-2 0 0,-4-3 0 0,3 5 0 15,3-2 0-15,3-1 0 0,-3 1 0 0,0 2 0 16,3-2 0-16,0 2 0 0,0 0 10 0,3 0-10 16,1 3 8-16,2-2-8 0,0 9 0 0,0-2 0 15,3 6 0-15,0-1 0 0,3 6 0 0,0 0 0 16,0-3 0-16,2 0 0 0,1-2 0 0,3-1 0 15,3 0 9-15,3-2 3 0,0 0 0 0,-3-5 0 16,6-1-12-16,0 3 8 0,0-2-8 0,2-6 8 16,1 0-8-16,3 1 0 0,3-4-12 0,0-2 12 31,-1 0-36-31,-2-3 1 0,6-5 0 0,-3 0 0 0,2 0-53 0,-2 0-12 16,0-8-1-16,3 3-479 0,0-3-95 0</inkml:trace>
  <inkml:trace contextRef="#ctx0" brushRef="#br0" timeOffset="140662.788">5110 16994 1209 0,'0'0'53'0,"0"0"12"0,-3 5-52 0,-3 1-13 0,0 2 0 0,-3-8 0 16,3 8 177-16,0-6 33 0,0 1 6 0,-3-3 2 15,0 0-137-15,3 0-27 0,-3-5-6 0,0 2 0 16,-3-2-29-16,3 2-6 0,4-2-1 0,-4-1 0 16,-3 1-12-16,3 3 0 0,-3-4 0 0,6 6 0 15,-3 0 0-15,0 0 0 0,3 0 0 0,-3 0 0 16,3 8-8-16,0-3 8 0,0 6 0 0,0 0 0 16,-3 2-11-16,3 3 11 0,0 0-10 0,4 7 10 15,-4-1 0-15,3-4-9 0,-3 3 9 0,3 3 0 16,0-3 0-16,3 0 0 0,3-2 0 0,0-1 0 0,3 1 20 15,3-3 0-15,-1 0 0 0,7-6 0 0,6 1-29 0,-3-3-7 16,0-8 0-16,3 5-1 0,0-5 3 0,-1-5 1 16,1 5 0-16,0-8 0 15,0 3-15-15,-3-9-2 0,3 6-1 0,-7-2 0 0,4-1 11 0,-6 1 1 16,3 2 1-16,0-3 0 0,-6-2 29 0,3 5 5 16,-3-5 2-16,-3 5 0 0,0-3-6 0,0 3 0 15,-3 0-1-15,-3-2 0 0,0-3 33 0,0-6 6 16,-3 6 2-16,0 0 0 0,-3-1-29 0,3-1-6 15,-6-1-1-15,3 2 0 0,-3 1-3 0,3 5-1 16,-3 0 0-16,0 3 0 0,-3 0-12 0,3-1-13 0,0-2 2 16,0 8 1-1,-3-2-26-15,1-3-6 0,-1 5-1 0,0-6-618 0,-3 4-124 0</inkml:trace>
  <inkml:trace contextRef="#ctx0" brushRef="#br0" timeOffset="141352.9344">5553 16960 2102 0,'0'0'93'0,"0"0"19"0,0 0-89 0,0 0-23 16,0 0 0-16,0 0 0 0,0 0 18 0,12-5-1 16,0 2 0-16,3-2 0 0,0-1-17 0,0 1 0 15,-1 2-8-15,1-2 8 0,-3 5 0 0,0 0 0 16,-3 0 0-16,3 8 0 0,-3-3 0 0,-3 6 0 16,0 2 0-16,0 0 0 0,-3 6 0 0,0-3 0 15,0 5 11-15,0-3-3 0,-3 1-8 0,0-1 9 16,0-2-9-16,0-2 10 0,0-4-10 0,0-2-14 15,0 3 3-15,0-3 1 16,0-8-14-16,0 8-4 0,0-3 0 0,0-5 0 0,0 0 28 0,0 0-8 0,0 0 8 16,0 0 0-16,0 0 15 0,0 0 8 15,0 0 1-15,0-5 1 0,3-3 7 0,0-3 0 0,0-5 1 16,0-2 0-16,3-1-14 0,0-2-3 0,2 0-1 0,1-3 0 16,0 3-2-16,0-3 0 0,3 3 0 0,0 0 0 15,-3-3-3-15,0 8-1 0,3 3 0 0,0-1 0 16,0-1 6-16,0 9 1 0,-1-2 0 0,-2 3 0 15,3 2-3-15,0 3 0 0,-3 0 0 0,3 6 0 16,0 2-4-16,-3 0-1 0,0 7 0 0,3 1 0 16,-3 6-8-16,0-4 0 0,-1 6 9 0,-5-3-9 15,3 5 0-15,-6-2 0 0,3-3 0 0,0 1-8 16,-3-4-25 0,3 6-5-16,-3-8-1 0,0 2 0 0,0-10-13 0,-3 3-4 0,3-3 0 0,0-8 0 15,0 0 19-15,0 0 3 0,0 0 1 0,0 0 0 16,0 0 33-16,-3-5 17 0,-3-3-1 0,6 0-1 15,-3-6 30-15,6-4 7 0,0-1 0 0,0-2 1 16,0-3-1-16,6-2 0 0,-3 5 0 0,6 0 0 16,0-3-31-16,0 5-6 0,3 1-2 0,0 5 0 15,3-1-3-15,-4 6-1 0,1 0 0 0,3 8 0 0,-3 0-9 16,-3 6 8-16,3-4-8 0,0 12 8 0,0-1 4 16,0 5 0-16,-1 4 0 0,-2-4 0 0,0 8-4 15,0-4-8-15,3-4 12 0,-3 6-4 0,-3-5-21 0,3-4-5 16,0 4-1-16,3-11-754 15,-1 5-151-15</inkml:trace>
  <inkml:trace contextRef="#ctx0" brushRef="#br0" timeOffset="141870.5513">6881 16888 1785 0,'0'0'79'0,"0"0"17"0,0 0-77 0,0 0-19 0,3 0 0 0,3-5 0 15,0-3 90-15,5 8 14 0,1-3 4 0,0 3 0 16,0 3-96-16,3 5-12 0,0 3-15 0,0 7 3 16,-3 6 12-16,-3 8-8 0,0 13 8 0,-3 8-8 15,2-3 37-15,-5 3 8 0,-3-3 2 0,0-2 0 16,6 5 26-16,-6 0 6 0,-3-3 1 0,0-3 0 15,0-2-23-15,1 0-4 0,-1-10-1 0,-3-3 0 16,6-6-26-16,-3-2-6 0,0-6 0 0,0-2-1 16,-3-5-67-16,3-3-12 0,0 0-4 0,0 2 0 15,-3-7 16-15,0-3 4 0,-3 0 0 0,3 0 0 0,0-3 37 0,-3-2 15 16,3 0-11-16,-3 2 11 0,0-8 26 0,0 4 11 16,0-7 3-16,1-4 0 0,2-9 4 0,-3 6 2 15,3-11 0-15,3-5 0 0,0-5-33 0,6-3-13 16,0 0 11-16,6-3-11 0,0-2 0 0,2 0-10 15,4-6 0-15,3 1 0 0,3 2-12 0,0 0-2 16,3 8-1-16,2 5 0 0,7 1 4 0,-6 4 1 16,-3 3 0-16,0 6 0 0,8-3 20 0,-5 8 0 15,-9 5-9-15,0 3 9 0,0 2 20 0,0 3 7 16,-1 3 1-16,-5-1 1 0,-6 6-4 0,6 6-1 0,0-1 0 16,-3 3 0-16,-9 5 0 0,3 0 0 0,3 6 0 15,-3 0 0-15,-6 2-15 0,-3 2-9 0,-3 1 10 0,3 0-10 31,3-3-24-31,-6 3-12 0,-9-3-1 0,-2 3-1 16,-1-3-167-16,3 0-34 0</inkml:trace>
  <inkml:trace contextRef="#ctx0" brushRef="#br0" timeOffset="142433.0483">7973 16941 2336 0,'0'0'52'0,"0"0"10"0,-6 8 2 0,-3-2 1 0,3-6-52 0,0 5-13 16,-3-5 0-16,-3 5 0 0,1-5 52 0,2-5 8 15,0 5 2-15,-3 0 0 0,0-5-51 0,0 5-11 16,3-6 0-16,-3 4 0 0,3-4-12 0,-3 4 1 0,3-4 0 0,0 1 0 31,9 5-29-31,-6 0-7 0,-8 0-1 0,5 0 0 0,9 0 25 0,-3 5 5 0,-6 3 1 0,0 3 0 16,0 5 17-16,3 2 0 0,0 1 0 0,0 7 0 15,-6 1-8-15,12-1 8 0,3 1-12 0,3 4 12 16,-12-4 0-16,6-1-8 0,9 1 8 0,0-9 0 16,3 3-16-16,-3-2 0 0,0-6 0 0,0 0 0 15,6-5 3-15,-4-2 1 0,-2-6 0 0,0 0 0 32,6-6-17-32,0-2-3 0,-6 0-1 0,-3-5 0 0,-6-5 10 0,6 4 3 0,6-7 0 0,-6-2 0 15,-6-4 28-15,3 1 7 0,3-1 1 0,-3-5 0 16,-3 11 37-16,0-5 8 0,3 2 2 0,0 5 0 15,0-2 1-15,-3 3 1 0,0 5 0 0,3 5 0 16,3-3-14-16,-3 3-3 0,-3 8-1 0,0 0 0 0,0 0-21 0,3 11-4 16,-1-1-1-16,-4 6 0 15,2 5-47-15,2 6-10 0,4 7-1 0,-3 1-1 16,-3-1-109-16,3 0-21 0,6-2-5 0</inkml:trace>
  <inkml:trace contextRef="#ctx0" brushRef="#br0" timeOffset="142812.0388">8333 16986 288 0,'9'27'12'0,"-9"-14"4"0,0 0-16 0,0 0 0 0,3-7 0 0,0 2 0 16,-3-8 501-16,9 5 98 0,3-10 19 0,3 2 4 31,3-2-565-31,0-3-113 0,-4-3-22 0,1 6-5 16,0-3-12-16,-6 8-2 0,0 0-1 0,0 5 0 0,-3-2 73 0,0 2 14 0,-6 8 11 0,0 6-13 15,0-1 99-15,0 1 20 0,-3-3 4 0,3 5 1 16,-6-5-30-16,3 2-5 0,3-2-2 0,-6-2 0 16,3-1-34-16,3-3-6 0,-3-2-2 0,3 0 0 15,-3-3-24-15,3-5-8 0,0 0 0 0,0 0 0 16,0 0 0-16,0 0 0 0,0 0 0 0,0 0-12 15,0 0 12-15,3-5-9 0,0-3 9 0,-3 0-8 16,3-2 8-16,0-3 11 0,3-1-3 0,-3 1 0 16,0 0-8-16,0-6 8 0,3 3-8 0,0-7 8 15,0-4-19-15,3 1-4 0,0-1-1 0,0-5 0 16,2 1-182-16,1-1-37 16,18-37-7-16,-12 14-2 0</inkml:trace>
  <inkml:trace contextRef="#ctx0" brushRef="#br0" timeOffset="143107.2726">8893 17066 3034 0,'0'31'67'0,"0"6"13"0,-3-2 4 0,-3 5 1 0,0-9-68 0,3 4-17 0,3-6 0 0,0-5 0 15,0-6 0-15,3 1 0 0,3-6 0 0,-3-5 0 16,3-3-120-16,0-5-25 15,3 0-5-15,3-8-658 0,-3-2-131 0</inkml:trace>
  <inkml:trace contextRef="#ctx0" brushRef="#br0" timeOffset="143256.8413">9027 16812 3207 0,'-6'10'71'0,"0"6"14"0,-3-3 3 0,0-2 2 0,-3 2-72 0,6-5-18 16,6-8 0-16,0 0-947 16,0-8-193-16</inkml:trace>
  <inkml:trace contextRef="#ctx0" brushRef="#br0" timeOffset="143698.6604">9619 16550 3056 0,'-3'8'68'0,"0"2"13"0,-3 3 3 0,-3-2 1 0,3-3-68 0,0 0-17 0,0 2 0 0,0-7 0 16,6-3-64-16,-2 5-16 0,2-5-3 0,-6 3-1 15,6-3-2-15,-6 3-1 0,-3-1 0 0,3 6 0 16,3 6 6-16,-3 1 1 0,-3 1 0 0,3 3 0 0,3 5 90 0,3-3 18 16,-3 0 4-16,6 3 1 0,0-3 24 0,0 0 5 15,6-2 1-15,-3-1 0 0,3 3-2 0,0-2 0 16,6 2 0-16,-4-2 0 0,1-1-23 0,3 1-5 15,0-1-1-15,-3-2 0 0,3-3 11 0,-3 6 1 16,0-1 1-16,-3 1 0 0,0-6-30 0,-4 0-7 16,1 0 0-16,-6 1-8 0,0-6 0 0,0 5-14 15,-6-3 1-15,-2 1 0 16,-1 0-85-16,-9 2-17 0,-9-5-3 0,-3 5-1 16,-5-2-97-16,-1-4-19 0,0 7-4 0,3-1-1 0</inkml:trace>
  <inkml:trace contextRef="#ctx0" brushRef="#br0" timeOffset="144114.5493">9929 16928 1094 0,'0'0'97'0,"0"0"-77"0,0 0-20 0,0 0 0 15,9 5 81-15,-9-5 13 0,0 0 2 0,0 0 1 16,3 8-76-16,3-2-21 0,0 2 8 0,-4 5-8 0,1 3 38 0,3-1 5 16,0 12 1-16,0-3 0 0,0 5 51 0,3 0 10 15,0 0 3-15,0-2 0 0,-3 2-20 0,6-3-3 16,-3-5-1-16,0 0 0 0,3-5-48 0,0-2-9 15,-3-7-3-15,-1 1 0 16,1-8-51-16,0 6-10 0,3-6-3 0,-3-6 0 16,0 1-16-16,3-3-3 0,-6 0-1 0,0-2 0 0,-3-4 50 0,3 1 10 15,-3 0 0-15,0-3 0 0,-3 3 59 0,0-6 9 16,3-4 1-16,-6 1 1 0,3-1 5 0,-3 1 1 16,0 4 0-16,-3-3 0 0,3 7-20 0,-3-4-3 15,0 5-1-15,-3-1 0 0,3 1-38 0,-3 8-14 16,-3-3 9-16,0 0-9 15,0-2-32-15,-2 7-11 0,-4 0-2 0,0 1-746 0,-3 2-149 0</inkml:trace>
  <inkml:trace contextRef="#ctx0" brushRef="#br0" timeOffset="144557.3818">10491 16790 1036 0,'15'22'46'0,"-12"-12"10"16,0-2-45-16,0 0-11 0,0-3 0 0,6 6 0 0,3-3 360 0,0-3 69 15,3 0 15-15,0-2 2 16,2 5-395-16,-2-3-79 0,-3 1-16 0,0 2-4 15,-3-3-1-15,0 3-1 0,-3 5 0 0,0-2 0 0,-3 2 59 0,0 0 12 16,-3 3 3-16,0 0 0 0,0-3 24 0,0 0 4 16,0-2 2-16,0-1 0 0,0-4-40 0,0-6-14 15,0 0 9-15,0 0-9 16,0 0-20-16,0 0-10 0,0 0-2 0,3-6 0 0,0-1 32 0,3-4 0 16,0 3 0-16,-3-5 0 0,6 0 20 0,-3-6 9 15,0 6 3-15,2-6 0 0,-2 6 6 0,3 0 2 16,0 5 0-16,-3 0 0 0,3-3-7 0,-3 11-1 15,0-2 0-15,-6 2 0 0,6 0-3 0,3 2-1 16,-3 6 0-16,6-2 0 16,0 7-48-16,0 0-11 0,-1 6-1 0,-2-1-1 15,0 3 8-15,3 3 1 0,-3-3 1 0,-3 0 0 16,3-2-25-16,-3 2-4 0,0-5-2 0,-3-3-1113 0</inkml:trace>
  <inkml:trace contextRef="#ctx0" brushRef="#br0" timeOffset="144999.182">11423 16568 2383 0,'6'11'105'0,"-6"-11"23"0,0 0-103 0,0 0-25 16,0 0 0-16,0 0 0 0,0 0 48 0,0 0 5 16,0 0 1-16,3 8 0 0,-3-8-46 0,0 0-8 15,0 0 0-15,-9 8 0 0,3 0-18 0,-3-3 2 16,-6 8 0-16,3-2 0 15,3 2-10-15,-3 0-2 0,-2 3 0 0,2 0 0 0,0 0 8 0,3 5 0 0,3-3 1 0,-3 1 0 16,0 0 19-16,6 2 0 0,3-3 0 0,-3 1 0 16,3-3 0-16,3 2 12 0,3 1-1 0,6-1-1 15,0-2 36-15,3 8 7 0,3-3 2 0,-1 0 0 16,4 3 1-16,0-3 0 0,0 6 0 0,0-4 0 16,0 4-1-16,-4-6 0 0,1 3 0 0,-3-3 0 15,-3 3-26-15,0-3-5 0,-6-2 0 0,3-4-1 16,-9 1-23-16,0-5 0 0,-6-1 0 0,-3-2 0 15,-6 3-73-15,-6-8-16 16,-6-3-3-16,-8 0-1172 0</inkml:trace>
  <inkml:trace contextRef="#ctx0" brushRef="#br0" timeOffset="145252.5036">12188 17092 2530 0,'12'32'56'0,"-6"-19"11"0,-3 0 2 0,-3 1 3 0,-3-9-58 0,3-5-14 0,0 0 0 0,-3-21-1122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4:21.1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2460 1955 518 0,'0'0'23'16,"0"0"5"-16,-5 0-28 0,5 0 0 0,0 0 0 0,0 0 0 16,0 0 240-16,0 0 42 0,0 0 9 0,0 0 1 15,0 0-185-15,0 0-38 0,0 0-7 0,0 0-2 16,3-5-11-16,-3 5-2 0,0 0-1 0,0 0 0 0,0 0-17 0,0 0-3 16,8 0-1-16,-8 0 0 15,0 0-25-15,3 0 8 0,6 3-8 0,3-1 0 0,-3 1 0 0,9 2 0 16,-6 1 0-16,9 1 0 0,3-7 18 0,5 6-2 15,1-6 0-15,6 0 0 0,3-6 12 0,2 1 1 16,-2 0 1-16,6-3 0 0,-1 0 0 0,1-5 0 16,5 0 0-16,1-1 0 0,0 1-11 0,-7 0-3 15,1-3 0-15,0 3 0 0,-7 0-16 0,1 2 8 16,0-5-8-16,-7 8 0 0,-2-5 0 0,-3 0-22 16,3-1 3-16,0 1 1 15,-7 3-122-15,1-1-25 0,-6 6-5 0,0-8-694 0</inkml:trace>
  <inkml:trace contextRef="#ctx0" brushRef="#br0" timeOffset="400.9276">3231 1879 1785 0,'-3'0'159'0,"3"0"-127"0,0 0-32 0,0 0 0 16,0 0 56-16,0 0 6 0,0 0 1 0,0 0 0 16,0 0 4-16,0 0 1 0,0 0 0 0,0 0 0 0,0 0-37 0,0 0-7 15,0 0-2-15,0 0 0 0,0 0-11 0,0 0-3 16,0 5 0-16,0 8 0 0,0 0-8 0,-3 3 0 15,-2 8 0-15,-7 2 0 0,-3 6 0 0,-3 8 0 16,-9 0 0-16,3 7 0 0,-8 3 0 0,2 11 0 16,0 8 0-16,0 3 8 0,0-4 0 0,-2 4-8 15,5-3 12-15,0-1-4 0,-3 6 14 0,4-5 2 16,-1-3 1-16,0-5 0 0,3-3-17 0,0-2-8 16,1-6 0-16,-1-2 8 0,6-6 1 0,-3-5 0 15,3-5 0-15,0-3 0 0,0-2-9 0,4-6 0 16,-4-5 0-16,3-6-752 15,-3-4-146-15</inkml:trace>
  <inkml:trace contextRef="#ctx0" brushRef="#br0" timeOffset="1499.9885">4232 1064 1785 0,'6'-14'159'0,"-1"12"-127"0,1-4-32 0,0 6 0 0,6-5 66 0,-3 5 7 15,0-5 2-15,3 5 0 0,-3 0-59 0,0 0-16 16,-3 0 0-16,-6 0 0 0,0 0 20 0,0 0 0 15,0 0-1-15,3 10 0 0,0 4-3 0,0-6-1 16,-3 10 0-16,0 1 0 0,-3 7 3 0,-3 1 1 16,0 7 0-16,-3 6 0 0,-3 2-7 0,-6 11-2 15,0 5 0-15,-2 0 0 0,2 8 27 0,-6 1 6 16,-3 4 1-16,-3 1 0 0,1 12-13 0,-1-4-3 16,3 4 0-16,-3 1 0 0,3 0-20 0,1-6-8 15,-1-2 0-15,6-6 9 0,-3-5-9 0,6-13 0 16,-3-3 0-16,4-5 0 0,2-2 0 0,0-6 0 15,3-5 0-15,0-3 0 0,3-3 0 0,0-5 8 0,3-8-8 16,0-2 12-16,0 0 22 0,3-3 5 16,3-8 1-16,0 0 0 0,0-14-13 0,0-2-3 0,3 1 0 15,6-12 0-15,-3 1-12 0,6-9-4 0,3-2 0 0,0 3 0 16,3-3-8-16,0 5-11 0,-4 3 3 16,1 5 0-16,0 11 8 0,-3 0-12 0,-3 2 12 0,-3 8-12 15,-6 3 12-15,6 3 0 0,0 8-9 0,0-3 9 16,0 2 0-16,3 6 0 0,0-3 0 0,0 1 0 15,0-1-14-15,2-3 5 0,7 4 1 0,0-6 0 32,9 2-40-32,-3-2-7 0,3-3-1 0,5 1-1 15,-2 2 21-15,6-8 5 0,0 2 1 0,5-4 0 0,-2 4 18 0,3-4 3 0,2 2 1 0,-2-6 0 16,3 1 8-16,-4 0 16 0,1-1-4 0,-3-2-1 16,2-2 10-16,-2-1 3 0,0 3 0 0,2-5 0 0,-2 0-4 15,0-6-1-15,-1-2 0 0,1 3 0 0,-6-1-8 0,-3-2-2 16,-1-5 0-16,-5-1 0 0,0 3-9 0,-9 3 12 15,0-5-12-15,-3-3 12 0,-3 5 6 0,-6 0 2 16,0-3 0-16,-3 4 0 0,-3-1-20 16,-3 5 0-16,0-4 0 0,-3 7 0 0,-3-3 0 15,0 6 0-15,-3 0 0 0,0 2 0 0,-6 8 0 0,0-2 0 16,4 10-8-16,-1 1 8 0,-3 4 0 0,3 6 0 16,0 5-8-16,3 3 8 0,0 3 0 0,1 2 0 15,2 8 0-15,0-5 0 0,6 5 0 0,0 5 0 16,-3-2 10-16,3-1-10 0,3-2 0 0,3-2 0 15,0-4 8-15,0 1-8 0,3-3 9 0,0-5 0 0,3-3 0 0,3-2 0 16,0-3-9-16,0-3 0 16,3-3 0-16,-1-2 0 0,1 0 12 0,3-2-2 0,-3-4-1 0,3-4 0 15,6-4-9-15,-3 4 0 0,3-12 0 0,2 1 0 16,1 0 0-16,0-5 13 0,3 2-1 0,-3-8-1 16,5-3 5-16,-2 1 0 0,3-1 1 0,3 1 0 15,-4 2 5-15,4 3 1 0,-3 2 0 0,-6 6 0 16,0 0-3-16,-1 5 0 0,-2 3 0 0,0-3 0 15,0 8-8-15,-6 3-1 0,0 2-1 0,-3 3 0 16,2 2-10-16,-5 4 0 0,0-1 0 0,0 3 0 16,0 0 0-16,-3-1 0 0,0 4 0 0,0-1 0 15,0-2-11-15,-3 0-1 0,3 0 0 0,-3-3 0 16,-3 1 1-16,3-4 0 0,-3 1 0 0,3-3 0 16,-3 2 11-16,0-10 0 0,0 0-9 0,0 0 9 15,0 0 0-15,0 0 0 0,0 0 8 0,6-2-8 16,0-6 28-16,-3-6 0 0,3 4 0 0,0-14 0 0,6 0-4 0,-1-2-1 15,4 2 0-15,6-8 0 0,-3 3-23 16,3 5 9-16,0 0-9 0,0 9 0 0,-1 7 15 0,-2 2-4 16,-3 6-1-16,3 0 0 0,0 6-10 0,-3 7 10 15,0 8-10-15,-3 0 10 0,2 6-10 0,-2 2 0 16,-3-3 0-16,0 3 8 0,3 0-21 0,0 1-5 16,-3-1-1-16,3 0 0 15,-3-3-141-15,0 1-28 0,0-4-5 0</inkml:trace>
  <inkml:trace contextRef="#ctx0" brushRef="#br0" timeOffset="2287.8796">8125 1603 633 0,'-9'-5'56'0,"6"-3"-44"16,6-2-12-16,-6 7 0 0,-3-2 324 0,6 5 64 16,0 0 12-16,0 0 2 0,3 5-289 0,-3 3-57 0,-3 10-12 0,3 9-3 15,0 2-15-15,-3 8-3 0,-12 8-1 0,0 8 0 16,3 5-5-16,3 6-1 0,-5-4 0 16,2-1 0-16,3-1-6 0,6-5-2 0,6-3 0 0,-3-2 0 15,0-3-8-15,6-6 0 0,9-7 0 0,-1-3 0 16,-5-5-18-16,3-11 4 0,3 0 1 0,0-7 0 15,6-4 41-15,0-4 8 0,-3-4 1 0,2-12 1 16,4-3 23-16,-3-6 5 0,-6-4 1 0,3-1 0 16,3 0-3-16,-1-2 0 0,1-3 0 0,0 2 0 15,0-4-27-15,3-1-5 0,0 0-2 0,-1 8 0 16,-2-7-10-16,0 10-1 0,-3 7-1 0,-3 7 0 16,-3 4-10-16,0 3-8 0,-3 3 9 0,-3 5-9 15,2 5 0-15,-5 8 0 0,0 3 0 0,3 8-10 16,-3 8-4-16,-3-1-1 0,3 4 0 0,0-3 0 15,-3-6-9-15,3 6-1 0,0 2-1 16,3-2 0-16,3-6-18 0,-3 1-3 0,3 5-1 0,0-6 0 0,0-7 28 0,3 2 6 16,0-3 1-16,-3-2 0 0,3-3 13 0,-4-2 13 15,1-6-2-15,0 3-1 0,3-5 2 0,-3-6 0 16,3-5 0-16,3 3 0 0,-3-8 40 0,0-6 8 16,6-2 1-16,-6-5 1 0,2-1-33 0,1-5-6 15,0 1-2-15,3-4 0 0,0-2-21 0,0-8 0 16,-3 0 0-16,2-2-8 15,-5 2-32-15,3-6-5 0,-6 9-2 0,-3 0 0 16,-3 5-148-16,0 5-29 0,0 0-7 0</inkml:trace>
  <inkml:trace contextRef="#ctx0" brushRef="#br0" timeOffset="2767.5957">9211 2402 2131 0,'0'0'94'0,"6"-2"20"16,0-4-91-16,3 6-23 0,3-2 0 0,-3 2 0 15,3 0 109-15,3-3 18 0,-3 1 3 0,0-4 1 0,0-2-79 0,-1-5-16 16,1 0-4-16,0 0 0 0,-3-6-32 0,0 1-12 16,3-1 0-16,-3-2 0 15,-3 0-25-15,3-3-5 0,-3 3-1 0,0-3 0 0,0 3 19 0,-3-6 3 16,0 6 1-16,0-3 0 0,0-7 20 0,-3 1 8 16,0 7 0-16,0-4 0 0,0 1 12 0,0 7 1 15,0 6 1-15,0 0 0 0,-3 5 12 0,0 3 2 16,3 5 1-16,-6 0 0 0,-3 0-9 0,0 7-1 15,0 4-1-15,-3 8 0 0,-6 4-17 0,0 7-9 16,-3-1 10-16,1 2-10 0,-4 1 17 0,3 0-2 16,-3 0-1-16,0 2 0 0,6-2-14 0,4 0 0 15,-1 2-9-15,6 0 9 0,3 3 0 0,3-2 0 0,3 2 0 0,3-5 0 16,6 2-12-16,3-10 3 0,0 0 1 16,2-1 0-1,1-7-37-15,6 0-7 0,0-5-2 0,3-1 0 16,3-2-166-16,-1-5-34 0,34-3-6 0,-9-5-2 0</inkml:trace>
  <inkml:trace contextRef="#ctx0" brushRef="#br0" timeOffset="3301.1681">11997 1709 1843 0,'0'0'164'0,"0"0"-132"15,3 6-32-15,3-4 0 0,0 3 196 0,3 1 33 16,3-1 7-16,0-5 0 0,0-5-180 0,-3-1-37 15,3-1-7-15,0-7-2 0,-3-4 11 0,3-6 3 16,-1-3 0-16,4-2 0 0,-3 3-24 0,0-6-8 16,0-5 0-16,-6 3 0 15,3-1-20-15,-3-2-4 0,-3 3-1 0,0 2 0 0,-3-8 10 0,-3-2 3 16,3 0 0-16,-6-3 0 0,3-5 8 0,-3-3 3 16,0 5 0-16,0-2 0 0,-3 2 9 0,0 3 0 0,3 0 0 15,3 5 8-15,0 9-8 0,0-1 12 0,-3 6-4 16,3 10 0-16,0 5 19 0,0 3 4 0,3 8 1 15,0 0 0-15,-9 5-16 0,-2 9-4 0,-1 2 0 0,0 7 0 16,0-2-12-16,-3 11 0 0,3 8 0 0,0 5 0 16,-3 8 0-16,3 0 0 0,0 10 0 0,1-5 9 15,-1 9-9-15,0 4 0 0,0 0 0 0,3 9 0 16,3 5 0-16,0-6 0 0,0 3 0 0,3 5 0 16,3 6 0-16,0-3 12 0,3 0-12 0,0-6 12 15,0 9-4-15,3-8 0 0,3-9 0 0,-3-4 0 16,0-6 0-16,-3-10 0 0,3-6 0 0,0-13 0 15,-3 3-8-15,-3-9 0 0,0-7 0 0,-3 0 0 16,-3-16-98-16,-3 0-22 16,-3-3-4-16,-6-8-1016 0</inkml:trace>
  <inkml:trace contextRef="#ctx0" brushRef="#br0" timeOffset="3481.6932">11515 2096 2592 0,'0'0'115'0,"0"0"23"0,0 0-110 0,0 0-28 16,0 0 0-16,9 2 0 0,-3 1 52 0,6 2 6 16,3-5 1-16,3 0 0 0,3 0-16 0,5 0-3 15,7-5-1-15,3 0 0 0,5-3-19 0,4 0-4 0,0-3-1 16,-1 3 0 0,1-5-113-16,-3 0-22 0,-1-1-5 0,1 1-688 0,3-5-138 15</inkml:trace>
  <inkml:trace contextRef="#ctx0" brushRef="#br0" timeOffset="3645.2475">12825 1879 2476 0,'0'0'220'0,"-3"7"-176"0,3 7-35 0,0 4-9 16,0 6 58-16,-3 3 10 0,0 2 1 0,-3 0 1 15,3 0-45-15,-3-3-9 0,0-2-1 0,0-3-1 16,-3-2-14-16,0-6 0 0,0 0 0 0,-3-5-819 15,4 3-169-15</inkml:trace>
  <inkml:trace contextRef="#ctx0" brushRef="#br0" timeOffset="3805.8279">12962 1331 2948 0,'0'0'65'0,"0"0"14"16,0 0 2-16,0 0 1 0,6 5-66 0,-3 0-16 0,0 3 0 0,0 0 0 16,-3 3-140-16,-3-3-32 0,0 0-7 0</inkml:trace>
  <inkml:trace contextRef="#ctx0" brushRef="#br0" timeOffset="4174.8327">13376 1759 2718 0,'0'0'60'0,"3"8"12"0,0-2 2 0,-1 7 2 0,4 0-60 0,0 8-16 0,-3 6 0 0,3-1 0 15,0 1 9-15,0-3-1 0,0-3 0 0,-3-3 0 16,0-5-8-16,0 1 8 0,3-4-8 0,-3-2 8 15,0-3-8-15,-3-5-17 0,0 8 4 0,0-8 1 16,0 0-64-16,0 0-13 16,0 0-3-16,0 0 0 0,0 0 55 0,6-8 10 0,0-2 3 0,3 2 0 0,-6-5 60 0,6 0 13 15,-3-1 3-15,3-2 0 16,0-5 19-16,5 3 4 0,1 2 1 0,3-3 0 0,0-2-12 16,3 8-1-16,3-3-1 0,-3 0 0 0,-4 11-27 0,-2-3-6 15,0 3-1-15,-3 5 0 0,-3 0-19 0,0 0-9 16,0 5 8-16,-3 8-8 0,0 0 0 0,-3 1 0 15,-3 2-14-15,0 7 5 16,-3 4-71-16,-3-6-15 0,0 3-2 0,-3 2-754 16,3 6-150-16</inkml:trace>
  <inkml:trace contextRef="#ctx0" brushRef="#br0" timeOffset="4735.3385">14730 1701 2707 0,'0'0'240'0,"0"-10"-192"0,0 2-38 0,3-5-10 15,0 2 34-15,-3 0 5 0,0 6 1 0,0-6 0 16,-3 1-40-16,0 5 0 0,-3-6 0 0,0 3-12 15,-6 0 12-15,0-2-8 0,-6 7 8 0,0-2-8 16,-5 5-13-16,-1 5-3 0,-6 3 0 0,0 5 0 16,-2 0-40-16,2 6-9 0,0-1-2 0,0 4 0 15,3 4 2-15,4-5 0 0,-1 3 0 0,3 2 0 16,3 6 21-16,0-3 4 0,6 8 0 0,0-5 1 16,4 2 47-16,2-2 8 0,0 0 3 0,6-6 0 0,0 1 34 0,3-6 7 15,0 3 2-15,0-11 0 0,3 0-6 0,-1-5-2 16,1 3 0-16,0-9 0 0,3-2-16 0,3-5-3 15,-3-3-1-15,6-5 0 0,0-3-3 0,0-2-1 16,6-9 0-16,-1-5 0 0,1 1 7 0,3-9 2 16,-3 0 0-16,3-5 0 0,-3-5-18 0,-1 2-3 15,4-10-1-15,0 0 0 0,0-3 3 0,3-10 0 16,-4 5 0-16,4 2 0 0,3-7-12 0,0-3 0 16,0-3 0-16,2 5 0 0,1 6 0 0,0 3-9 15,0 10 0-15,-1 5 0 0,-2 3 9 0,-6 13-8 16,-3 6 8-16,-3 7-8 0,-7 6 26 0,-2 5 6 0,0 8 0 0,-3 0 1 15,-3 14-25-15,-3 7 0 0,-6 3 0 0,0 5 0 16,-6 8 0-16,-2 2 0 0,-7 14 0 0,0 5 0 16,-3 1 0-16,0-1 0 0,3 0 0 0,4-2 0 15,-1 7 0-15,3-2-9 0,6 8 9 0,0-8-13 32,3 2-89-32,3 3-18 0,6-7-3 0,6 1-1 15,0 4-112-15,6-3-22 0</inkml:trace>
  <inkml:trace contextRef="#ctx0" brushRef="#br0" timeOffset="5043.5093">16799 1455 2876 0,'-3'0'64'0,"3"0"12"0,0 0 4 0,6 0 0 0,-6 0-64 0,11 0-16 16,4 0 0-16,6-2 0 0,9-4 17 0,-3-4 1 15,0 2 0-15,2-5 0 16,4-9-38-16,3 9-8 0,-1-5-2 0,-2-4 0 15,0 4-64-15,9 5-13 0,-1-6-2 0,1 6-1 16,-12 0-56-16,2-1-11 0,4 1-3 0,-6 0-723 0</inkml:trace>
  <inkml:trace contextRef="#ctx0" brushRef="#br0" timeOffset="5365.6485">17328 696 2476 0,'0'0'220'16,"0"0"-176"-16,0 8-35 0,6 5-9 0,-3 0 8 0,-3 6-8 15,-6 7 12-15,-6 6-4 0,-5-3-8 0,-1 8 0 16,3 3 0-16,-6 5 0 0,-9 8 0 0,-2-3 12 16,2 3-4-16,0 0 0 0,-3 0-8 0,-2 5-14 15,-4 5 3-15,3 4 1 16,6 4-29-16,-5-5-5 0,-7 0-2 0,6 6 0 16,7-1-20-16,2 1-4 0,3-6-1 0,0-8-575 15,0-10-115-15</inkml:trace>
  <inkml:trace contextRef="#ctx0" brushRef="#br0" timeOffset="6079.7411">18585 209 2520 0,'14'19'112'0,"-8"-6"22"0,0-5-107 0,0 10-27 0,3 14 0 0,-3-6 0 0,-3 6 0 0,-3 0 0 15,0 2 8-15,-3 3-8 0,-3 3 11 0,-3 2 0 16,-3 1 0-16,-5 4 0 0,-1 4-11 0,-3 9-17 15,-3-1 4-15,-9 33 1 16,-2-2-52-16,-1-5-9 0,3 0-3 0,-3-1 0 16,1 1 3-16,2-6 0 0,0-7 0 0,3-1 0 15,7-10 33-15,-4-5 8 0,6-9 0 0,-3-2 1 0,3-5 31 0,3-8 12 16,1-6-1-16,5-7 0 0,0-4 93 0,3-1 20 16,0-4 3-16,6-4 1 0,-3-9-20 0,6-5-3 15,0-5-1-15,3-8 0 0,3 2-64 0,6-7-12 0,-3-1-4 16,9-5 0-16,5-5 4 0,4 3 1 15,3-6 0-15,0 6 0 0,0 2-41 0,-1 6-8 16,-2 7-1-16,0 1-1 0,-6 4 2 0,0 6 1 0,-1 8 0 16,-5 8 0-16,3-2 6 0,-3 7 1 0,0 3 0 15,0 2 0-15,-3 6 1 0,6-3 1 0,-4 3 0 0,7 0 0 16,3 0-10-16,3-6-3 0,6-2 0 0,2 0 0 16,1 5 0-16,6-13 0 0,-1 3 0 0,4-3 0 15,3 0 12-15,-1-3 3 0,7 0 0 0,-1-5 0 16,4 0 16-16,-3 0 4 0,-7-5 1 0,-2-3 0 15,-1-3 24-15,-5 3 5 0,0-5 1 0,-3 3 0 16,-4-4-15-16,-2-1-4 0,0-4 0 0,-6-2 0 16,-3 2-12-16,-1-5-4 0,-5 3 0 0,-6-5 0 15,-3-1-8-15,-6 1 12 0,-6 7-12 0,-6-2 12 16,-6 3-25-16,-2 5-5 0,-7-1-1 0,0 4 0 16,0 7 8-16,0 3 2 0,1 5 0 0,-1 9 0 0,0 1 9 15,-3 9 0-15,0-3 8 0,1 6-8 0,-4-1 9 0,9 6-9 16,0-5 12-16,4 4-12 0,5-4 13 0,6 5-4 15,3-1-1-15,6 4 0 0,3-4-8 0,9 4 0 16,3 2-12-16,5-8 12 0,4 8-20 0,0-11 4 16,3-2 1-16,0 0 0 15,2 0-177-15,1-11-36 0,3 6-8 16</inkml:trace>
  <inkml:trace contextRef="#ctx0" brushRef="#br0" timeOffset="7403.2136">2478 4890 1900 0,'0'0'84'0,"0"0"18"0,-6-8-82 0,3 0-20 16,0-3 0-16,3 3 0 0,0-2 60 0,-6-4 8 15,6 1 2-15,0 0 0 0,0 0-15 0,0-6-3 16,0-2-1-16,0 0 0 0,0 0-16 0,0-3-3 15,0 0-1-15,0-2 0 0,0-1-16 0,0 3-3 16,6-2-1-16,-3 5 0 0,0-1-11 0,6 4-11 0,0-1 3 0,0 6 0 16,3 3 8-16,3 4-12 15,6 4 12-15,0 2-12 0,-1 2 4 0,10 6 0 0,-6 3 0 16,3 5 0-16,3 2 8 0,-10 3-13 0,4 6 5 0,-3 5 8 16,0 7-20-16,-6 1 3 0,0 5 1 0,-6 3 0 31,-3 2-8-31,0 3-2 0,-6 5 0 0,0 0 0 0,-3-2 26 0,-3-6 0 0,0 0 12 0,6-5-4 15,-9-8-16-15,6-2-4 0,0-4 0 0,0-4 0 16,0-6 12-16,3-5 11 0,0-3-3 0,0-5 0 16,0-8 25-16,0 0 5 0,0 0 1 0,0 0 0 15,6-10 27-15,3-4 6 0,-3-4 0 0,3-9 1 16,0-2-33-16,2-5-8 0,1-9 0 0,0-1-1 16,3-7-13-16,-3 1-2 0,9 0-1 0,-6 5 0 15,3 2-15-15,2 4 0 0,1 4-12 0,0 6 12 16,0 0 0-16,0 5 0 0,3 3 0 0,-1 3 0 15,-2 2 0-15,0 2 0 0,0 4 0 0,0 5 0 0,-3 2-13 16,-4 8 4-16,1 1 1 0,0 1 0 16,-3 9-29-16,0 6-6 15,0-1-1-15,-3 3 0 0,3 2 20 0,-3 0 3 0,-3 1 1 0,3 2 0 0,-6-3 4 0,3 6 2 16,-3 3 0-16,-3-4 0 0,0-2 14 0,0-2 0 16,-3-1 0-16,0-2 0 0,-3 0 0 15,0-5 0-15,3 2 0 0,-3-5 0 0,0-3 16 0,0 0 0 16,-3-2 0-16,6-6 0 0,-3-2 26 0,6-3 5 15,-6 2 1-15,6-2 0 0,-3-8-13 0,0-2-3 0,3-4 0 16,0-4 0-16,0-9 0 0,6-4 0 0,0-9 0 16,6 0 0-16,3-2-32 0,6 0 0 15,-1-1 0-15,7 4 0 16,-3 4-21-16,3 1-8 0,0 7-2 0,-1 6 0 0,-5 5 31 0,6 8 0 0,-3 6 13 0,0 4-4 16,-1 9-9-16,1 5-11 0,-3 2 3 0,-3 6 0 15,3 3 8-15,0-1 0 0,-1 3 0 0,1 0-8 31,0 0-60-31,-3 3-11 0,0 3-2 0,-3-1-1093 0</inkml:trace>
  <inkml:trace contextRef="#ctx0" brushRef="#br0" timeOffset="7608.649">4264 4739 2790 0,'0'0'61'16,"0"0"13"-16,0 0 2 0,-3 8 3 0,3 2-63 0,0 3-16 0,0 3 0 0,-3 5 0 0,3 1 0 0,0 1 0 15,0 1 0-15,0-3 0 0,-3 3 0 0,3-3 0 16,0-2 0-16,3 2 0 16,-3 3-88-16,6-6-20 0,-3-2-4 0,3-2-1015 0</inkml:trace>
  <inkml:trace contextRef="#ctx0" brushRef="#br0" timeOffset="7752.2648">4330 4403 2073 0,'0'-32'92'0,"3"16"19"0,-3-2-89 0,0-4-22 0,-3 1 0 0,3 0 0 16,0 3 88-16,0 2 12 0,0 2 4 0,0 1 0 31,-3 8-164-31,0 2-33 0,3 3-7 0</inkml:trace>
  <inkml:trace contextRef="#ctx0" brushRef="#br0" timeOffset="8160.1742">4589 4831 2271 0,'0'0'50'0,"6"8"10"0,3 5 3 0,3 1 1 0,-1 4-52 0,1 1-12 15,3-3 0-15,-3 2 0 0,-3 1 18 0,0-1 1 16,-3 3 0-16,-3-2 0 0,0-3-19 0,0-3 0 16,-3 3 0-16,0-6-9 15,-6-2-31-15,6-2-7 0,-3-1-1 0,3-5 0 0,0 0 20 0,0 0 4 16,-9-3 1-16,3-2 0 0,3-6 65 0,0-2 13 15,0-3 2-15,3-2 1 0,3-3 15 0,3-3 3 16,0-3 1-16,3 1 0 0,3-3-14 0,3 0-3 0,0 0-1 16,2 2 0-16,-2 3-33 0,3 3-6 15,-3 3-2-15,-3 4 0 0,0 6 10 0,3 3 3 0,0 3 0 16,-3 2 0 0,-1 5-50-16,1 3-9 0,0 2-3 0,0 6 0 15,0 0-2-15,0 5-1 0,-3 3 0 0,3 0 0 16,0 2-85-16,0 1-17 0,-6 2-3 0,3 0-1 15,-1 0-81-15,-2 0-17 0,-3 16-3 0,0-16-498 0</inkml:trace>
  <inkml:trace contextRef="#ctx0" brushRef="#br0" timeOffset="8332.7124">5330 4712 2224 0,'0'24'99'0,"0"-8"20"0,-3 5-95 0,3 6-24 0,-3 2 0 0,0 2 0 0,3 4 56 16,3-1 8-16,0-7 0 0,-3-1 1 0,3-2-53 0,0-6-12 15,-3-4 0-15,0-6-727 16,0-8-146-16</inkml:trace>
  <inkml:trace contextRef="#ctx0" brushRef="#br0" timeOffset="8488.295">5669 4096 2768 0,'0'0'61'0,"0"0"13"0,0 0 2 0,0 0 1 0,0 0-61 0,0 0-16 0,0 0 0 0,0 0 0 31,-6 5-112-31,0 3-24 0,-3 0-6 0</inkml:trace>
  <inkml:trace contextRef="#ctx0" brushRef="#br0" timeOffset="9088.6904">6077 4456 2516 0,'0'0'112'0,"0"0"22"16,0 10-107-16,3 1-27 0,-3 5 0 0,6 5 0 0,0 3 15 0,6-1-3 15,-3 4 0-15,3-3 0 0,-3 0-12 0,2-3 0 16,-2-3 0-16,0-2 0 0,0 0 0 0,0-3-10 16,0-2 2-16,-3-1 0 15,0 1-53-15,0-6-11 0,-3 1-1 0,-3-6-1 16,0 0 10-16,0 0 1 0,0 0 1 0,0 0 0 0,0 0 62 0,0 0 20 15,0 0 0-15,3-6 0 0,-3 1 60 0,0-6 12 16,0 3 2-16,0-5 1 0,3-3-5 0,0 0-1 16,3 1 0-16,0-4 0 0,6 3-34 0,-3 0-7 15,6-2-2-15,-4 5 0 0,4-3-27 0,0 2-6 16,0 4-1-16,0-1 0 0,3 1-12 0,-3 2 0 16,0 2 0-16,2 4 0 0,-5 4 0 0,3 4 0 15,-3 4 0-15,0 6-10 16,0 3-22-16,0 2-5 0,-3 5-1 0,3 1 0 0,-3-1 24 0,-3 3 5 0,3 0 1 0,-4 1 0 15,4-7-4-15,-3 4 0 0,-3-3 0 0,0-3 0 16,0-3 0-16,0-2-1 0,-3 0 0 0,0-5 0 16,0-3 13-16,-3 0 12 0,0-3-3 0,-3 0 0 15,6-5 6-15,-6 0 1 0,3 0 0 0,-3-5 0 16,1-3 16-16,-4-3 4 0,3 1 1 0,3-6 0 16,-3-5-18-16,3 0-4 0,0-6-1 0,6 1 0 15,3-6-14-15,0 5 0 0,0 1 0 0,3 7 0 16,-1 1 0-16,1 5 0 0,-3 2-8 0,3 3 8 15,0 6-9-15,-3 7 9 0,0 0-13 0,-3 6 5 16,6 5 8-16,-6 5 0 0,0 0-9 0,0 3 9 16,-3 0-53-1,3 2-7-15,0 0 0 0,-3 1-1 0,0-3-183 0,0 2-36 0,0 24-7 0,-3-13-1 0</inkml:trace>
  <inkml:trace contextRef="#ctx0" brushRef="#br0" timeOffset="9356.9908">6964 4583 2520 0,'0'0'112'0,"0"10"22"0,6 6-107 0,0 3-27 0,0 7 0 0,3 0 0 16,0 4 17-16,0 1-1 0,0-4-1 0,3 2 0 15,-7-5-6-15,4 0-1 0,0-6 0 0,-3 1 0 16,0-4-8-16,0-1 8 0,3-1-8 0,0-5 8 15,-3 0-8-15,0-3 0 0,3 0 0 0,0-2-11 16,0-6 11-16,0 3-8 0,0-8 8 0,5 3-8 16,4-5 19-16,-3-4 4 0,-6 1 1 0,3-3 0 15,6-5-16-15,-3 0 0 0,-6-3 0 0,3-2 0 32,3-3-32-32,-1-1-10 0,4-1-2 0,-6-1-713 0,0-2-143 0</inkml:trace>
  <inkml:trace contextRef="#ctx0" brushRef="#br0" timeOffset="9912.4867">7601 4553 2826 0,'0'0'62'0,"0"0"13"0,9 14 2 0,-3 2 3 0,-3 5-64 0,9 0-16 0,6 0 0 0,-3 0 0 0,-7 0 0 0,4-2 0 16,0-3 0-16,0-3 0 0,0 0 0 0,-3 1-10 15,-6-4 2-15,3 1 0 16,6-3-102-16,-9 0-20 0,-6-3-4 0,3-5-1 16,0 0 64-16,0 0 13 0,0 0 2 0,0 0 1 0,0 0 75 0,0 0 16 15,0 0 2-15,0 0 1 0,-6-5 37 0,6-3 8 0,6 0 2 0,0-3 0 16,0-2 1-16,-3-3 0 0,6-3 0 0,3 1 0 15,2-6-31-15,1 0-7 0,-3-2-1 0,3 2 0 16,3 0-33-16,0 3-7 0,-6 3-8 0,0 2 11 16,0 5-11-16,-1 1-11 0,4 2 3 0,-3 2 0 15,-3 4-5-15,6 2-1 0,6 5 0 0,-6 0 0 32,-3 1-14-32,3 4-4 0,8-2 0 0,-2 5 0 0,-6-2 2 0,3 2 0 15,-6 0 0-15,6 1 0 0,-3 1 21 0,-1-4 9 0,-11 0-8 0,6-1 8 16,3 1 0-16,-3-3 0 0,-6-3 0 0,-3 3 0 15,0-8 0-15,0 0 0 0,0 0 0 0,0 0 0 16,0 5 9-16,0-5 7 0,0 0 2 0,0 0 0 16,0 0 14-16,0 0 4 0,0 0 0 0,-3-5 0 15,0-3-36-15,0-5 0 0,0 0 0 0,9-6 0 0,-3-2 0 16,3 2 0-16,-3 1 0 0,0 2 0 16,6 0 0-16,0 3 0 0,-6 5 0 0,3 0 0 0,-6 8 0 15,0 0 0-15,6 0 0 0,-6 0 0 0,6 8 0 16,0 0 0-16,3 2 0 0,-3 6 0 15,0 3-60-15,-3-1-20 0,6 1-3 16,-4-1-740-16,1 4-148 0</inkml:trace>
  <inkml:trace contextRef="#ctx0" brushRef="#br0" timeOffset="10964.6733">10000 4358 2253 0,'0'0'100'0,"0"0"20"0,0 0-96 0,0 0-24 16,0 0 0-16,0 0 0 0,0 8 13 0,0 2-2 15,-6-2-1-15,3 3 0 0,0-3-10 0,-3 2-14 0,-3 3 3 16,3 1 1-1,0 2-30-15,0-1-5 0,6 1-2 0,-2 6 0 16,2-1-11-16,0 2-2 0,5 1-1 0,1 0 0 0,6-3 49 0,0-2 12 0,3-1 0 0,0-2 0 16,0-5 39-16,0-3 10 0,0 0 3 0,2-3 0 15,-5-5 15-15,6 0 3 0,-6-3 1 0,6-2 0 16,-6-3-28-16,3-5-6 0,0-3-1 0,-3-3 0 16,2-2-18-16,-2-3-4 0,0 3-1 0,0-5 0 15,-3 2-13-15,0-2 0 0,-3-1 0 0,0 1-10 16,-3-1 18-16,0 1 4 0,0-1 1 0,0 1 0 15,-6 5-13-15,3 2 9 0,-6 3-9 0,0 3 8 16,-3 2-8-16,-3 1 0 0,-3 5 0 0,-3 2 0 16,-2 3-44-1,-4 8-10-15,-6 0-2 0,0 2-1 0,0 6-157 16,-2 3-31-16</inkml:trace>
  <inkml:trace contextRef="#ctx0" brushRef="#br0" timeOffset="11356.6266">10807 4426 2419 0,'18'-13'107'0,"-6"8"22"0,2-3-103 0,1-5-26 15,3 0 0-15,3-6 0 0,3-2 107 0,-3-6 16 16,2-4 3-16,-2-4 1 0,-3-7-86 0,0 0-17 15,-3-6-3-15,-3 0-1 0,0 1-20 0,-3-4-8 0,-3-4 0 0,-3-1 0 32,0-5-24-32,-3 3-5 0,-3 3-1 0,0 2 0 15,0 0-4-15,0 8-1 0,-6 0 0 0,6 0 0 0,0 5 23 0,-3 6 5 0,3 5 1 0,3 2 0 16,-6 14 14-16,6-3 0 0,-3 11 0 0,3 5 10 16,0 10 2-16,0 6 1 0,0 8 0 0,-3 8 0 15,0 5-2-15,0 5-1 0,0 9 0 0,-3 7 0 16,0 5-10-16,-3 3 12 0,0 3-12 0,-3 3 12 15,3-1-12-15,0 3 0 0,1 0 0 0,-1 0 8 16,3-2-8-16,0-1 0 0,0-2 0 0,3-3 8 16,0-2-8-16,6-1 0 0,-3 3 0 0,3-7 8 15,0-4-8-15,0-2 0 0,-3-5 0 0,0-3-11 16,-3-3-38-16,0-5-8 0,-3-8-2 16,0-5-706-16,-6 0-142 0</inkml:trace>
  <inkml:trace contextRef="#ctx0" brushRef="#br0" timeOffset="11552.1095">10589 4680 2761 0,'0'0'60'0,"0"0"13"0,9 0 3 0,0 3 2 0,3 0-62 0,6-1-16 16,6-2 0-16,6 0 0 0,5-5 0 0,7-3-12 0,3-5 3 0,2-6 0 31,-2-2-178-31,3 0-35 0,35-27-7 0,-15 9-2 0</inkml:trace>
  <inkml:trace contextRef="#ctx0" brushRef="#br0" timeOffset="23581.9269">13727 3625 921 0,'0'0'82'0,"3"-5"-66"0,0-1-16 0,0-2 0 16,0-2 197-16,0 2 36 0,3 0 7 0,0-3 2 16,0-2-159-16,2 2-32 0,-2-2-7 0,3 0 0 15,-3-3-18-15,3 3-3 0,-3-3-1 0,3 0 0 16,0 3-22-16,3 0 0 0,-3-1 0 0,3 4 0 16,0-3 0-16,0 2 0 0,2 3 0 0,-2 0 0 15,3 0-8-15,3 0-7 0,0 3-1 0,0 0 0 16,3-1 16-16,-3 4 0 0,5 2 0 0,-2 0 0 15,0 0 0-15,-3 5 0 0,3 6 0 0,-3 2 0 0,2 5 10 16,-5 6 5-16,-3-3 1 0,0 8 0 0,-3 1-16 0,-3 4 0 16,0 0 0-16,-3 6 0 0,0 0 0 15,0-1 0-15,-3 1 0 0,0-3-10 0,0-5 10 16,3 0 0-16,0-6 0 0,-3 1 0 0,3-6 0 0,0-3-10 16,-3 1 10-16,3-6-10 0,0 0 10 0,0-5 8 15,-3-3-8-15,0-5 11 0,0 0-3 0,0 0-8 16,0 0 12-16,0 0-4 0,6-5 27 0,0-3 5 15,-3-2 0-15,3-4 1 0,-3 1 9 0,2-5 2 16,-2-1 0-16,0-5 0 0,3 1-8 0,3-7 0 16,-3-1-1-16,3-6 0 0,3 2-23 0,-3-4-5 15,6-1-1-15,-3 3 0 0,0-3-14 0,6 3 8 0,-1-5-8 16,1 2 0-16,3 3 0 0,-3 3 0 0,-3 5 0 0,0 2 0 16,3 9 8-16,-6 2-8 0,-1 5 0 0,-2 3 9 15,0 6 7-15,0 2 0 0,-9 0 1 0,6 7 0 16,0 4-17-16,0 5-9 0,0 5 1 0,3-2 0 15,-3 4 8-15,3 7 0 0,0-1 0 0,0 0 0 16,0 2 0-16,0 4 0 0,2-1 0 0,-2 3-8 16,3 3-5-16,0 2-1 0,-3 1 0 0,0-4 0 15,0 1-25 1,-3-3-5-16,-3-3 0 0,-3 1-1057 0</inkml:trace>
  <inkml:trace contextRef="#ctx0" brushRef="#br0" timeOffset="23949.9406">13923 4376 1497 0,'0'0'133'0,"0"0"-106"0,0 0-27 0,0 0 0 15,0 0 176-15,6 0 29 0,0-2 7 0,3-1 0 16,3 0-138-16,3-5-28 0,6 0-6 0,0-2 0 16,8-3-8-16,4-1-2 0,6 1 0 0,2-5 0 15,7-1-18-15,6 1-3 0,2-4-1 0,4 4 0 16,-1 2-8-16,1 0 0 0,-4 3 0 0,-5 2 0 15,-6 1 0-15,-1 4 0 0,-5 4 0 0,0-3 0 16,-4 2-17-16,1 3 4 0,-6 3 1 0,0-1 0 31,-1 1-205-31,-5 2-41 0,15 8-8 0,-12-2-571 0</inkml:trace>
  <inkml:trace contextRef="#ctx0" brushRef="#br0" timeOffset="24382.787">14379 4662 2358 0,'0'0'52'0,"9"-3"10"0,0 3 2 0,5 0 3 0,1-2-54 0,6 2-13 16,3 0 0-16,3 0 0 0,5-3 0 0,-2 0 0 0,0 1 0 0,0-1 0 16,-3 3 0-16,-1-3 0 0,1 3 0 0,-3 0 0 31,-3 6-23-31,0-1-4 0,-1 0-1 0,-5 3 0 16,-6 3-28-16,0-1-7 0,-3 4-1 0,-6-1 0 0,-3 3 52 0,-3 0 12 0,-3 2 0 0,-6 3 0 15,-2 0 32-15,-1-2 7 0,-3 2 1 0,0-2 0 16,-3 2 36-16,3-3 8 0,-2 1 2 0,2-1 0 15,6-2-38-15,-3 0-8 0,-3-3-2 0,3 1 0 16,6-4-11-16,0 1-3 0,1-6 0 0,2 0 0 16,3-2-6-16,0 0-2 0,6-3 0 0,0 0 0 15,0 0-8-15,6 2-8 0,3-4 12 0,5 2-12 16,4 0 8-16,3 0-8 0,0-3 0 0,3-2 0 16,3-1-63-1,-1 1-16-15,4 0-3 0,0-3-1 0,9 0-132 16,2 0-26-16,7-3-6 0,3 1-1 0</inkml:trace>
  <inkml:trace contextRef="#ctx0" brushRef="#br0" timeOffset="24990.1589">17808 3090 1429 0,'0'0'63'15,"0"0"13"-15,0 0-60 0,0 0-16 0,-9-2 0 0,0-1 0 16,0 6 20-16,-6-1 2 0,0 1 0 0,-6 2 0 15,-3 1-5-15,-2 2-1 0,-1-3 0 0,-3 5 0 16,-3 1-3-16,4 0-1 0,2 2 0 0,0 3 0 0,-3-3-12 0,3 5 0 16,1-2 0-16,2 3 0 0,3-1 0 0,0-2 0 15,3 0 0-15,3-3-10 0,7 1 10 0,2 1 0 16,6 1 0-16,6 0 0 0,2 0 11 0,4 5 4 16,3-5 1-16,-3 3 0 0,0-1 60 0,3 3 13 15,6 3 3-15,-6-8 0 0,0 5 18 0,-1-2 4 16,1 2 1-16,3 0 0 0,-6-5-55 0,0 2-10 15,-6 4-2-15,3-4-1 0,0 1-31 0,-6 2-7 16,-3-3-1-16,-3-2 0 0,3 0-8 0,-3-3 0 16,-9 0-12-16,0-2 12 15,0 2-34-15,-3-2 1 0,-3-1 0 0,-2-2 0 16,-7 0-12-16,0 3-3 0,6-6 0 0,-9 3 0 16,-2 0 8-16,2 0 2 0,9 0 0 0,0-3 0 15,3 1-32-15,0-1-6 0,1-3-2 0</inkml:trace>
  <inkml:trace contextRef="#ctx0" brushRef="#br0" timeOffset="25633.4398">18096 3302 1670 0,'12'-3'148'0,"0"-2"-118"0,6 5-30 0,-6-5 0 0,6 5 101 0,-3 5 15 16,-3 0 2-16,2 6 1 0,-2 5-63 0,3 2-12 15,-6 1-2-15,0 5-1 0,-3-1-13 0,3 4-2 16,-6 2-1-16,3 0 0 0,-3-2-25 0,0 2 0 16,-3-5 8-16,3 2-8 0,-3-7 0 0,0 2 0 15,-3-3 0-15,0-2 0 0,0-3 0 0,0-2 0 16,-3-3 0-16,0-3 0 0,0-2 0 0,0-1 0 15,3-4 0-15,-3-1 8 0,0-7 5 0,0-1 1 16,3-2 0-16,-3-1 0 0,3-1 18 0,3-7 4 16,0 1 1-16,0-5 0 0,3-1 3 0,3-4 0 15,0-1 0-15,3-3 0 0,3-2-20 0,3-2-4 16,6 2-1-16,-3 2 0 0,3 6-15 0,-1 3 0 16,4 10 0-16,-3-3 0 0,0 11 12 0,-3-2-3 0,6 7-1 15,-1 3 0-15,-2 3-8 0,0 7 0 0,0-2 0 16,3 11-11-16,-3-9 11 0,-4 9 0 0,4-1 0 15,-3 6 0 1,-3-5-26-16,-3 5-3 0,0-3-1 0,-3-3 0 16,-3 1-9-16,0-1-1 0,0-2-1 0,0-3 0 15,-4-2 11-15,-2 0 2 0,3-1 1 0,-3-2 0 0,-3 0 27 0,3-8-8 0,0 0 8 0,0 0 0 16,0 0 0-16,0 0 9 0,-2 5 0 0,2-5 0 16,0 0 26-16,-9-2 5 0,3-1 0 0,3-7 1 15,0 2-3-15,0-3-1 0,3-2 0 0,0-3 0 16,3-3-13-16,0-2-4 0,6 0 0 0,0-5 0 15,5-6-12-15,1 3-8 0,3-3 10 0,3 6-10 16,-3 2 0-16,0 5 0 0,-3 3 0 0,-1 3-10 0,1 5 10 16,0 3-8-16,-3 5 8 0,0 2-8 0,0 4 8 0,0-1 0 15,0 8 0-15,-3 3-8 0,0-3 8 0,0 3-10 16,-1 5 10-16,4 3-10 0,-6 0 10 16,3 3-12-16,0-4 12 0,0 4-12 15,-3-1-123-15,3 1-25 0,3-3-4 16,0-3-540-16,0 0-107 0</inkml:trace>
  <inkml:trace contextRef="#ctx0" brushRef="#br0" timeOffset="26116.1476">19844 3231 2289 0,'0'0'50'0,"0"0"10"0,6-6 3 0,-3 4 2 0,3-6-52 0,-4 2-13 0,1 1 0 0,-3 0 0 16,3-3 0-16,-3 0 8 0,0-3-8 0,-3 1 0 16,-2-1-15-16,-1 1-9 15,3-1-1-15,-3 6-1 0,-3-6-53 0,-3 9-10 0,3-6-3 0,0 2 0 16,-3 6 29-16,0 3 6 0,0 0 1 15,0 5 0-15,-3-1 56 0,1 4 9 0,-4 5 3 0,0 0 1 16,-6 2 41-16,0 6 8 0,-3 0 2 0,1 0 0 16,-1 2-22-16,0 3-4 0,0-2-1 0,3-9 0 15,1 6-37-15,-1-5 0 0,6-1 0 0,3-2 0 16,0-5-73-16,6-1-10 0,0-2-1 0,3-3-1 16,3-2-18-16,3-3-3 0,0 0-1 0,6-5 0 15,6-1 50-15,0-1 9 0,6-1 3 0,0 0 0 0,6-3 129 0,0-2 27 16,2 0 5-16,-2-1 0 0,9 1 15 0,-3-3 2 15,-1 0 1-15,1 1 0 0,-3-7-48 0,0 6-10 16,-3 1-1-16,-1 1-1 0,1 6-18 0,-3 1-3 16,0 4-1-16,-3-2 0 0,-3 5-9 0,-1 8-3 15,1 2 0-15,-3 3 0 16,0 1-57-16,-3 4-12 0,-3 9-3 0,0-9 0 16,0 6-64-16,-3 0-14 0,0-1-2 0,-3-1-932 0</inkml:trace>
  <inkml:trace contextRef="#ctx0" brushRef="#br0" timeOffset="26389.4167">20260 2707 2718 0,'15'0'60'0,"-9"0"12"0,3 0 2 0,3 5 2 16,0 3-60-16,0 0-16 0,3 10 0 0,0-2 0 0,-4 13 8 15,1 0-8-15,-3 3 11 0,3 5-11 0,-3 3 0 0,0-3 0 16,-6 3-15-16,3 2 5 16,0 3-31-16,-3 3-7 0,0-3 0 0,0 5-1 15,-3-8-47-15,3 3-8 0,0-5-3 0,0-6 0 16,-6-2-129-16,3-6-25 0,-9 22-6 0,0-24-1 0</inkml:trace>
  <inkml:trace contextRef="#ctx0" brushRef="#br0" timeOffset="26634.7634">20668 2498 2602 0,'0'0'116'0,"9"0"23"0,3 5-111 0,0 3-28 0,3 5 0 0,-3 0 0 16,-3 6 31-16,2 5 1 0,1 5 0 0,-3 3 0 15,-3 5-32-15,3 5 0 0,-3-2 0 0,0 5 0 16,-6 8 0-16,0-6 0 0,0 1 0 0,-3 7 0 31,-3 1-48-31,0 5-8 0,-3 0-3 0,0 2 0 0,0-5-153 16,3-2-32-16,4-6-5 0,-4-5-2 0</inkml:trace>
  <inkml:trace contextRef="#ctx0" brushRef="#br0" timeOffset="27217.2031">21055 3244 2577 0,'18'0'56'0,"-6"2"12"0,0-2 3 0,3 3 2 0,2 0-58 0,7-1-15 16,3 1 0-16,3-3 0 0,3 0 0 0,-1-3 11 15,1-2-11-15,0 0 10 0,-3-3-24 0,2-5-5 16,1-1-1-16,0 1 0 16,-3-3-37-16,-1 0-8 0,1-2-2 0,-3-3 0 15,0 0-26-15,-3-1-6 0,-1-4-1 0,1-1 0 16,-3-2 27-16,0 0 5 0,-3 0 0 0,-6 3 1 0,-1-1 86 0,1-2 17 0,-3 13 3 15,0-2 1-15,-9 2 63 0,9 5 13 0,-3 3 2 0,-3 0 1 16,-3 8-43-16,0 0-9 0,0-5-2 0,0 5 0 16,-6 3-52-16,-6 2-13 0,3 0 0 0,-3 3 0 15,1 3 0-15,-4 2 0 0,-3 3 0 0,0 3 0 32,0 2-18-32,0 2-6 0,-3 4-2 0,3-3 0 15,-2 2-8-15,2 1-2 0,0 2 0 0,3 0 0 0,3 5 9 0,0-7 2 0,6-1 0 0,3-2 0 16,0 2 16-16,3-4 9 0,3-4-10 0,3-2 10 15,0-3 0-15,3-5 12 0,0 0-1 0,3 0 0 16,3-8 27-16,3 0 6 0,0-8 0 0,5 0 1 16,4-2-10-16,0-6-3 0,3 3 0 0,0-3 0 15,2-6-18-15,1 1-4 0,-3 0-1 0,2 0 0 0,-2-3-9 0,0 0 0 16,-3 1 0-16,3 1-11 0,-4 4 11 0,-2 5 0 16,0-6 0-16,-3 6 8 0,0 5 18 0,-3 5 4 15,-4 3 1-15,1 3 0 0,0 2 8 0,0 6 1 16,-3-1 1-16,0 6 0 0,0 3-26 0,0 2-6 15,0 3-1-15,-1 0 0 0,4 2-8 0,0 3 0 16,0 3 0-16,0 0 0 0,0 5 0 0,3-3-11 16,0 6 11-16,-1-8-12 15,1 2-24-15,0 0-6 0,-3 1-1 0,-3-1 0 16,0-7-118-16,0-1-24 0,-6 0-5 0</inkml:trace>
  <inkml:trace contextRef="#ctx0" brushRef="#br0" timeOffset="29234.8056">23133 2836 1227 0,'0'-5'54'0,"6"0"12"0,-3 2-53 0,-3 0-13 0,0 1 0 0,3-3 0 16,-3-1 46-16,0 4 6 0,0 2 2 0,0 0 0 16,0 0-11-16,0 0-3 0,0 0 0 0,0 0 0 15,0 0-32-15,-12 5-8 0,9-5 0 0,-6 8 0 0,-3 5 0 16,0 6 0-16,-3-1 0 0,-3 3 0 0,3 6 0 0,-5 2 0 15,2-3 0-15,0 3 0 0,0-2 0 0,3-1 15 16,3 3-3-16,3 1 0 0,0-9-4 0,9 0-8 16,-3 0 11-16,3 0-11 0,0-8 16 0,3 1-3 15,-3-9-1-15,9 3 0 0,-3 0 40 0,0-6 8 16,6-2 2-16,0-2 0 0,3-3 14 0,-3 2 2 16,9-5 1-16,-4 3 0 0,4-6-35 0,0-2-8 15,0 0 0-15,6-1-1 0,-6 1-35 0,-1-3 0 16,-2 3 0-16,-3-3-9 0,6 0 9 0,0-2 0 15,-6 2 0-15,0-3 0 0,-1 1 0 0,-2-1 0 16,0 1 0-16,-6-1 0 0,-3 3 0 0,-3-2-8 16,0-1 8-16,-9 3 0 0,0 6-11 0,-11-1 11 0,5-2-13 0,-3 5 5 15,0 6 8-15,-3-6 0 0,0 5-9 0,0 0 9 32,1 3-40-32,-1-5-3 0,-6 5-1 0,6 5-592 0,0-5-118 0</inkml:trace>
  <inkml:trace contextRef="#ctx0" brushRef="#br0" timeOffset="30087.5269">23469 2850 2286 0,'18'2'101'0,"-6"4"21"0,-3 1-98 0,3 4-24 16,-3 2 0-16,5 3 0 0,1 3 8 0,0-1-8 15,-9-2 8-15,3 3-8 0,3-4 0 0,-9-1-16 16,3 2 3-16,-6-3 0 16,-3-3-60-16,0 1-12 0,0 0-3 0,-3-1 0 15,0-5-36-15,-3 3-7 0,6 0-1 0,0-5-1 16,-3 0 34-16,6-3 7 0,0 0 2 0,0 0 0 0,0 0 150 15,0 0 31-15,-3-3 5 0,-3 0 2 0,6-5 60 0,0 3 12 16,6-3 2-16,-3-2 1 0,-3-1-56 0,6-2-11 16,0-3-2-16,3 3-1 0,0-6-75 0,3 1-16 15,-3-1-2-15,3 3-1 0,6-8-9 0,-6 8-9 0,5 3 9 0,-5-3-13 32,9 3-25-32,-9 5-5 0,3 3-1 0,0 5 0 15,-6 3 10-15,3 5 2 0,-3-6 0 0,0 11 0 0,2 3 18 0,-2 0 4 0,3 0 1 16,-3 0 0-16,0 0 9 0,0-3-13 0,0 3 5 15,0-3 8-15,0-2-28 0,-3 2 3 0,3-5 0 0,3 0 0 16,-3 0 11-16,2 0 2 0,-2-6 1 0,6 1 0 16,-3-3 11-16,0 0 0 0,0-3 0 0,3 1-8 15,0-4 20-15,0 1 5 0,0-6 1 0,-4 1 0 16,7-3 11-16,-6-3 3 0,3 0 0 0,-3 0 0 16,3-5-12-16,-6 2-3 0,3-2 0 0,-3-3 0 15,6 1-9-15,-4-4-8 0,-2 9 9 0,-3-4-9 16,0 1 0-16,-3 5 0 0,3 3 0 0,-3 3 0 15,-3 2 0-15,0 5 0 0,0-2 0 0,0 5 0 16,-9 2 0-16,3 1-12 0,0 0 12 0,-3 2-13 16,0 3 13-16,-2 2 0 0,2 4 0 0,3-4 0 0,0 9 0 0,-3 5 0 15,0-6 0-15,3 6 0 0,0 0 0 0,-3 2 0 16,9-2 0-16,-3 2 0 0,0-4 0 0,0-4 0 16,6 1 0-16,0 2 0 0,-6-8 0 0,3 0 0 15,3-2 0-15,0-3 0 0,-3-3 0 0,0-5 0 16,0 0 0-16,9 3 0 0,6-3 0 0,-9-3 10 15,9 0-2-15,0-2 0 0,-4-3 2 0,7 0 0 16,-6-2 0-16,9-1 0 0,-3-2 4 0,3-3 1 16,-3 0 0-16,5 0 0 0,-2-5 1 0,6 3 1 15,-3 2 0-15,6-5 0 0,5 2-1 0,-5 3 0 16,0 0 0-16,-3 8 0 0,2 3-6 0,-8-3-2 0,9 5 0 16,-9 6 0-16,0 5 9 0,3 5 2 0,-4 1 0 15,-5 1 0-15,6 7-19 0,-3 4 0 0,-6 0 8 0,6 6-8 16,-6-3 0-16,0 3 0 0,-4-3 0 0,-8 0 0 15,6 0 0-15,-12-2 0 0,6-3 0 16,-8-1-9 0,-7-1-15-16,-3-4-2 0,0-5-1 0,-9-2 0 15,-3-3-12-15,-5-3-2 0,-7-2-1 0,3-3 0 16,-11-3-5-16,8 1-1 0,-9-9 0 0,-2 3-612 0,-4-5-122 0</inkml:trace>
  <inkml:trace contextRef="#ctx0" brushRef="#br0" timeOffset="32156.9927">8905 6313 1857 0,'0'0'82'0,"0"0"18"0,0 0-80 0,0 0-20 0,0 0 0 0,0 0 0 16,0 0 92-16,0 0 16 0,0 0 2 0,-3-5 1 15,-3 2-87-15,-3 3-24 0,0-5 8 0,0-1-8 0,0 4-12 0,-3-3-4 16,0 2-2-16,0 0 0 16,0 3-40-16,-2 0-8 0,-1 0-2 0,0 0 0 15,-3 0 11-15,-3 3 1 0,-3 0 1 0,1 2 0 16,-4-3 11-16,-6 1 3 0,-3 0 0 0,1-1 0 0,-4 1 28 0,-3 0 13 15,1-1-12-15,-1 1 12 0,0-6 12 0,0 1 9 16,-2-4 3-16,-1 4 0 0,-2-4 14 0,5 1 3 16,3 0 1-16,1 0 0 0,-1-3-25 0,6 0-5 15,6 2 0-15,0-2-1 0,-2 6-11 0,2-3 0 16,0 2 0-16,9 3 0 0,6 0 0 0,0 0 0 16,-2 3 9-16,5-3-9 0,9 0 16 0,-3 7 0 15,-6 1-1-15,6 0 0 0,0 0-15 0,6 0 0 16,0-2 0-16,3 1 0 0,-3 1-15 0,6-2-5 0,5-1-2 15,1 0 0 1,-3-2-5-16,6 0-1 0,3-3 0 0,3-3 0 0,-3-2 9 0,5-1 2 0,-2-2 0 0,6 0 0 16,6 1 17-16,-7-1 0 0,-5-6 0 0,6 1 0 15,3-3 32-15,0 0 3 0,-10-2 1 16,1-1 0-16,0-2-25 0,-3 3-11 0,0-4 10 0,-3 4-10 16,-4-6 18-16,1 3-2 0,-3-3-1 0,3-2 0 15,-6-1 5-15,0-2 2 0,-3 3 0 0,3 2 0 16,-6-3-14-16,3 1-8 0,-3 2 10 0,0 3-10 15,0 5 15-15,-3 0-3 0,-3 0-1 0,0 6 0 16,0 2-11-16,0 0 12 0,-3 5-12 0,3 3 12 16,-6 0-12-16,0 6 0 0,0 1 0 0,-3 4-11 15,-3 2 11-15,3 6 0 0,0 2 0 0,4 5 0 16,-4 4 0-16,6 1 0 0,0 4 8 0,6-1-8 16,0 3 11-16,0 3-3 0,3-3 0 0,3 3 0 0,6-1 27 0,-4 1 5 15,-2 0 0-15,3 2 1 0,3 3-21 0,-3-3-4 16,0-5 0-16,-3 0-1 15,0 0-121-15,0-5-24 0,-3 0-5 0</inkml:trace>
  <inkml:trace contextRef="#ctx0" brushRef="#br0" timeOffset="33432.5798">2719 8112 1612 0,'0'0'72'0,"0"-8"14"0,0-5-69 0,-5 0-17 16,5-3 0-16,5 0 0 0,-5-3 160 0,6 1 29 15,3-1 6-15,0-2 1 0,6 0-143 0,0 0-28 16,0 2-5-16,3 1-2 0,0-1-18 0,2 6 0 16,1 3 0-16,0 2-9 0,0 2-2 0,0 6 0 15,0 6 0-15,5 2 0 0,-2 7-10 0,6 7-3 16,0-1 0-16,3 5 0 0,-7 3 4 0,4 6 0 16,-3-1 0-16,-3 3 0 0,-1 3 2 0,-2 2 1 15,0 1 0-15,3 1 0 16,-3-1-18-16,-3-1-3 0,3 0-1 0,-4-2 0 0,1-3 12 0,-9-5 3 0,-3-3 0 15,0-2 0-15,-6-4 24 0,3-4 12 16,-3-6 0-16,-3 0-1 0,0-2 37 0,0-3 7 0,3-8 1 16,0 0 1-16,-6 0 15 0,3 0 2 0,-3-5 1 15,0-6 0-15,3 3-25 0,-3-8-5 0,0-2-1 0,0-1 0 16,3-5 0-16,0-5-1 0,1-3 0 0,2-2 0 16,0-6-33-16,0 1-10 0,-3-9 0 0,3 0 0 15,3-2 0-15,-1-3 0 0,1 3 0 0,3 0 0 31,0 5-25-31,3 0-6 0,0 0-1 0,3 8 0 0,0 2 32 0,3 6 0 16,0 0 0-16,0 8 0 0,0 8 0 0,5 2 0 0,1 6 0 0,0 5 0 16,3 8-8-16,0 5-3 0,0 8 0 0,2 3 0 15,-2 2 2-15,-3 4 0 0,3 1 0 0,-3 1 0 16,-1 0-14 0,1 0-2-16,-3 2-1 0,3 0 0 0,0-2 5 0,-6 0 1 0,3-3 0 15,-7 0 0-15,1-2 20 0,-6-1 0 0,0 0-9 0,0-7 9 16,0-6 0-16,-3 0 8 0,0-2-8 0,0-3 12 0,-3-8 4 15,0 0 1-15,0 0 0 0,0 0 0 0,0 0 13 16,0-5 2-16,-3-9 1 0,3-1 0 0,0-9-7 16,0-3-2-16,3-4 0 0,-3-4 0 0,0 1-16 0,3-1-8 15,3-2 8-15,0 0-8 0,-3-2 8 0,6-1-8 16,6 3 8-16,-3 2-8 0,-3 1 0 0,3 8 0 16,-1 2 0-16,4 3 0 0,3 7 14 0,0 4-2 15,0 2-1-15,0 3 0 0,6 5-11 0,-1 7 0 16,-2 1 0-16,6 6 0 0,-3 4 0 0,0-2 0 15,-4 3 0-15,4 4 0 16,-3-1-37-16,0 4-10 0,6 0-1 0,-6 4-1 16,2 1-90-16,1 1-17 0,3 2-4 0,-3 4-1 0</inkml:trace>
  <inkml:trace contextRef="#ctx0" brushRef="#br0" timeOffset="34146.6826">5577 7625 1324 0,'-9'-5'118'0,"6"2"-94"0,-6-2-24 0,0-3 0 0,-3 5 254 0,0-2 46 15,0 0 10-15,-2 0 2 0,2-1-224 0,0 4-45 16,-3 2-9-16,0-3-2 0,-3 0-23 0,0 3-9 15,0 3 0-15,-2 0 9 0,-1 2-23 0,3 0-5 16,0 3-1-16,0 0 0 16,0 3-12-16,0 2-2 0,1 5-1 0,2 6 0 0,-3 3 14 0,3 2 2 15,0 3 1-15,-3 2 0 0,6 0 18 0,0 3-8 16,1-2 8-16,2-3 0 0,6-6 0 0,0 0 0 16,3-2 0-16,3-3 0 0,0-5 0 0,3 0 0 15,-1-5 0-15,4-1 0 16,-3-4-30-16,0-6 1 0,3-6 0 0,0 1 0 0,3-3 29 0,-3-5 16 15,3-6-1-15,-3 1-1 0,3-3 3 0,0-3 1 0,3 0 0 16,-4-2 0-16,1-1 15 0,0-2 3 0,0 3 1 16,3-1 0-16,-3 3-8 0,3 6-1 0,-3 2-1 15,0 5 0-15,0 1-15 0,-3 4-2 0,2 1-1 0,1 5 0 16,3 5-9-16,-3 3 0 0,6 8 0 0,-3 0-11 31,3 3-17-31,0-1-3 0,-1 3-1 0,1 3 0 16,0-5-10-16,0-1-2 0,0-2-1 0,0 0 0 15,0 0 5-15,-1-3 2 0,-2-5 0 0,0 3 0 0,0-6 17 0,0 0 3 0,-6 0 1 0,3-2 0 16,0 0 29-16,-3-3 5 0,-3-3 2 0,0 0 0 16,-3 3 32-16,2-5 6 0,1 3 2 0,-3-6 0 15,0-3-8-15,0 0-2 0,0-4 0 0,0-1 0 16,3-3-9-16,0-2-3 0,0-3 0 0,0-2 0 16,0-3-17-16,0 0-3 0,0 2-1 0,3 3 0 0,0 0-16 15,0 6 0-15,-3 2 8 0,0 5-8 0,0 4 10 16,0 4-2-16,0 0 0 0,-6 3 0 0,5 6-8 0,1 1 0 15,3 4 0-15,-3 2 8 0,3 6-8 0,0 2 0 16,0 0 0-16,3 6-11 0,0-1 11 0,3 1-12 16,-3-1 12-16,3 0-12 0,-1-2 12 0,1 0-12 15,-3 0 12-15,3-3-12 0,-3 0 12 0,0-2 0 16,-3-1 0-16,3-2 0 16,-3 3-44-16,0-6-6 0,0 0-2 0,0-2 0 15,-1-3-38-15,-2 0-8 0,3-3-2 0,-3 0 0 16,3-2-156-16,-3-3-32 0,9-3-7 0,-6-5-1 0</inkml:trace>
  <inkml:trace contextRef="#ctx0" brushRef="#br0" timeOffset="37630.3531">6282 7800 1335 0,'9'-8'59'0,"-9"3"13"0,0-1-58 0,3-2-14 16,0-2 0-16,0 2 0 0,0 0 57 0,0 3 9 15,-3-3 2-15,0 2 0 0,0 6-9 0,0 0-2 16,0 0 0-16,0 0 0 0,0 0-33 0,-3 0-6 16,-3 3-2-16,-3 0 0 0,-3-1-16 0,1 6 0 15,-1 6-13-15,3-1 5 0,-6 3 8 0,3 5 0 16,3 0 0-16,0 0 0 0,-6 0 0 0,3 3 0 16,0-3 0-16,-3 1 0 15,1-1-102-15,-7 0-25 0,-30 16-5 0,9-8 0 16</inkml:trace>
  <inkml:trace contextRef="#ctx0" brushRef="#br0" timeOffset="37922.5698">6794 7805 2570 0,'0'0'56'0,"6"8"12"0,-3-3 3 0,0 9 1 0,3-1-57 0,0 0-15 15,0 3 0-15,0 3 0 0,-3-1 0 0,3 3 0 16,-3-2 0-16,-3-1 0 15,-3-2-74-15,0 0-21 0,3 3-4 0,0-4-1 16,0-1-57-16,3-1-12 0,0 0-3 0,0-2-380 16,0-3-77-16</inkml:trace>
  <inkml:trace contextRef="#ctx0" brushRef="#br0" timeOffset="38079.1524">6919 7443 2448 0,'0'0'108'0,"0"0"23"0,-6 5-105 0,3 0-26 0,0 3 0 0,1 3 0 31,-7 2-85-31,3 0-23 0,3-2-4 0</inkml:trace>
  <inkml:trace contextRef="#ctx0" brushRef="#br0" timeOffset="38640.6502">7256 7723 2372 0,'0'0'52'0,"0"0"12"0,9 5 1 0,3 1 1 0,5 4-53 0,1 1-13 0,-6-3 0 0,3 2 0 0,0 4 28 0,0-4 4 16,-3-2 0-16,0 3 0 0,-3-1-32 0,0 1 0 16,2 0 0-16,-5-1 0 15,-6-2-15-15,3 3-9 0,3-3-1 0,-6 2-1 16,-6-5-2-16,3 3-1 0,0 0 0 0,3-8 0 0,0 8 29 0,-6-2 0 16,3-6 0-16,3 0 0 0,0 0 20 0,0 0 0 15,-5 0 0-15,5 0 0 0,0-6 27 0,-3-4 5 16,3-1 2-16,-3-2 0 0,3 0-3 0,6-3-1 15,2 0 0-15,1-3 0 0,-3 1-37 0,3 5-13 16,6-1 9-16,0 1-9 0,-3 3 12 0,0 4-4 0,0 4 0 16,0 2 0-16,6 2-8 0,-7 4 0 0,-2-1 0 15,3 5 0-15,6 1 0 0,-3 2 0 0,-6 3 0 0,0-3 0 16,3 1-11-16,-3-1 3 0,3 0 0 0,-6 0 0 16,-3-2-3-16,0-1 0 0,2 1 0 0,-2-3 0 31,-9-3-16-31,1 1-3 0,5-6-1 0,-3 5 0 0,0 0 16 0,-3-2 3 0,6-3 1 0,0 0 0 15,0 0 11-15,0 0 0 0,-9-3 8 0,0 1-8 16,9-6 33-16,-3 0 3 0,-6-3 0 0,6-2 0 16,0 2-19-16,6 1-3 0,0-4-1 0,-3-1 0 15,3 1-5-15,3-2 0 0,9 1-8 0,-6 4 12 16,-6 6-12-16,3 2 0 0,8 0 0 0,-2 6 0 16,-3 0 8-16,0 2-8 0,-3 3 0 0,6 0 0 15,0 2-11-15,-3 4-8 0,-6-4-1 0,0 1-1 16,6-1-52-16,-3-2-11 0,-6 0-1 0,0-2-667 15,0 2-134-15</inkml:trace>
  <inkml:trace contextRef="#ctx0" brushRef="#br0" timeOffset="38941.8438">7931 7718 2552 0,'0'0'113'0,"0"0"23"0,3 10-108 0,0 1-28 0,-6 0 0 0,3 2 0 16,3 0 40-16,3 3 4 0,-3-3 0 0,-3 3 0 15,3 0-44-15,0-3-20 0,3-2 1 0,0-1 1 16,-6-2-3-16,3 0-1 0,12 0 0 0,-3-3 0 16,-3-2-2-16,3 0-1 0,-3-3 0 0,3 0 0 15,2-3 13-15,-2 0 4 0,0 1 0 0,0-3 0 16,6-6 51-16,-3 0 10 0,-9-2 3 0,3 0 0 15,3-3-14-15,0 0-2 0,0-5-1 0,-1 0 0 16,-2 0-39-16,0-3-10 0,6 0-1 0,-3 0 0 16,-3 3-123-16,0 0-25 0,0 0-5 15</inkml:trace>
  <inkml:trace contextRef="#ctx0" brushRef="#br0" timeOffset="39475.4179">8723 7541 2300 0,'3'8'51'0,"-3"2"10"0,0 3 3 0,0 6 0 0,3-1-52 0,-3 4-12 15,0-7 0-15,0 1 0 0,0 3 9 0,0-6-1 16,3-2 0-16,-3-1 0 0,0-4-24 0,0-6-4 15,0 0-2-15,0 0 0 16,0 0-19-16,0 0-4 0,0 0-1 0,0 0 0 0,0 0 46 0,0 0 0 0,0-6 0 0,3 1 0 16,-3 5 92-16,3-8 12 0,-3-3 3 0,3 1 0 15,0-1-12-15,3-2-3 0,0-3 0 0,0 0 0 16,0 0-36-16,6-2-7 0,0-3-1 0,3 2-1 16,-1 1-37-16,4 2-10 0,0 3 0 0,0 2 0 15,0 6 0-15,0-1 0 0,0 6 0 0,2 3 0 16,-2 2-12-16,0 6 2 0,0 2 1 0,-3 6 0 31,0 2-30-31,0 3-5 0,-6 2-2 0,2 1 0 0,-2-4 19 0,0 1 4 0,0 0 1 0,-3-3 0 16,3 3-6-1,-3-5 0-15,0-4-1 0,-3-4 0 0,0-3 9 0,0 0 1 0,0 0 1 0,-3-8 0 16,0 0 55-16,0 0 11 0,0 0 3 0,0 0 0 16,3-5 9-16,-3-3 3 0,0 0 0 0,0-6 0 15,0 1-1-15,0-3 0 0,0-2 0 0,0-1 0 0,6-2-41 0,0-3-8 16,6 0-1-16,0 1-1 0,3 4-11 15,-1 3-11-15,4 3 3 0,0 2 0 0,-3 4 8 16,3 4 0-16,3 6 0 0,-3 2 0 16,2 5-44-16,-2 4-4 0,0 1-1 15,0 4 0-15,0 0-8 0,-3 2-2 0,-6 3 0 0,3-6 0 16,2 1-121-16,-2-4-25 0,-3-1-5 0,0-1-1 0</inkml:trace>
  <inkml:trace contextRef="#ctx0" brushRef="#br0" timeOffset="40244.3612">11384 7202 2070 0,'0'0'92'0,"0"0"18"0,-6 0-88 0,0 0-22 0,3 0 0 0,-3 0 0 15,0 0 60-15,0-3 7 0,4 3 1 0,-4 0 1 16,-3 0-40-16,0 0-8 0,3 3-1 0,0 0-1 15,0-1 11-15,-3 4 2 0,-3 1 1 0,-3 7 0 16,0 7-21-16,0 3-4 0,-3 5 0 0,1 5-8 16,-4 3 0-16,3 6 0 0,-3-4-15 0,0 1 5 15,3 0-10-15,4-3-1 0,-1 2-1 0,3-7 0 16,3 3-7 0,3-9-2-16,0-2 0 0,6-3 0 0,0-8 8 0,0 0 2 0,3-2 0 0,3-6 0 15,-6-5 49-15,12 3 9 0,-3-3 3 0,6-5 0 16,-1-3 44-16,1-6 8 0,3-4 3 0,0-1 0 0,3-2-31 15,0 0-7-15,-3 0-1 0,2-3 0 0,1-2-21 0,-3 2-5 16,0-3-1-16,0-2 0 0,3 3-11 0,-3-3-2 16,-1 0-1-16,-2 0 0 0,-3-1-15 0,-3 1 0 15,0-2 0-15,0 1 0 0,-6 7 0 0,0-4-21 16,-6 3 3-16,3 1 1 16,-3-1-31-16,-3 3-7 0,0-3-1 0,0 8 0 15,-3 3-184-15,-3 5-38 0</inkml:trace>
  <inkml:trace contextRef="#ctx0" brushRef="#br0" timeOffset="40643.2968">11875 7379 3063 0,'0'0'136'0,"6"0"28"0,3-2-132 0,0-4-32 0,0 1 0 0,3-6 0 16,0-7 14-16,3-3-4 0,3-6-1 0,-6-4 0 16,-1-7-21-16,1-4-4 0,0-5 0 0,-3-4-1 15,-3-2-41-15,0-2-8 0,-3-6-2 0,0 3 0 16,-3 2-36-16,3 3-7 0,-3 6-1 0,0 7-1 16,-3 3 49-16,3 10 9 0,-6 1 3 0,3 7 0 15,-3 6 80-15,3 0 16 0,-3 5 3 0,0 3 1 16,3 5 18-16,-3 2 4 0,3 4 1 0,-3 4 0 15,0 9-43-15,1 2-9 0,-1 3-2 0,0 5 0 16,0 5-9-16,0 9-8 0,3 2 9 0,0 5-9 0,0 5 8 16,3 1-8-16,3 5 0 0,0 0 9 15,3 2-9-15,0 9 0 0,0-1 0 0,3 1 0 0,-1-4 34 0,-2 4 2 16,3-1 0-16,-3-2 0 0,-3 2 8 0,0-4 3 16,-3-9 0-16,0-5 0 0,-6-3-47 0,-3-5-10 15,0 0-2-15,-2-5 0 16,-7-9-176-16,-3-2-35 0,-3-5-7 0</inkml:trace>
  <inkml:trace contextRef="#ctx0" brushRef="#br0" timeOffset="40826.8018">11756 7747 2826 0,'0'0'62'0,"0"0"13"0,9 5 2 0,0-2 3 0,3 0-64 0,6-1-16 0,3 1 0 0,3-3 0 15,2 0 0-15,1-3 0 0,6-2 8 0,0-3-8 16,2-5-16-16,4-3-7 0,3 3-1 0,2-3 0 31,-2-3-219-31,0 3-44 0,41-23-9 0,-17 10-1 0</inkml:trace>
  <inkml:trace contextRef="#ctx0" brushRef="#br0" timeOffset="41400.2714">14167 6837 2347 0,'0'0'104'0,"0"0"21"0,9-3-100 0,0-2-25 0,0 0 0 0,3-1 0 15,0 1 47-15,0 0 4 0,3-3 1 0,-3 3 0 16,2 5-40-16,1 0-12 0,-3 2 0 0,3 3 0 15,0 6 0-15,3 2 0 0,-3 6-15 0,0 2 5 32,-3 3-26-32,2 0-6 0,-5 5-1 0,3-3 0 0,-3 1 19 0,3-1 3 0,-6-2 1 0,3 0 0 15,0-3 20-15,-6 0 0 0,6-5 0 0,-6 0 0 16,3-6 17-16,-3-2 2 0,3-2 0 0,-6-6 0 16,3 2 9-16,-3-2 3 0,3-2 0 0,6-4 0 15,-3-2-2-15,-3-5 0 0,2-3 0 0,4 0 0 16,0-2-17-16,0-1-4 0,0-4-8 0,0-7 12 15,3-1 15-15,3-4 2 0,-3-2 1 0,3-2 0 16,3-4-22-16,-1 4-8 0,1-1 0 0,0 3 9 16,0 2-9-16,3 9 0 0,-3 2 0 0,0 8 0 15,-4 6 0-15,4 2 0 0,-3 8 0 0,0 8 0 0,-3 5 8 16,3 5 0-16,-3 4 0 0,0 7 0 0,-3 8-8 0,0 0 0 16,-4 5 0-16,-2-2-11 0,0 2 11 15,0-2-8-15,-3-1 8 0,-3-1-8 16,0-4-75-16,-2 3-14 0,-1-5-3 15,-6-1-645-15,3-4-129 0</inkml:trace>
  <inkml:trace contextRef="#ctx0" brushRef="#br0" timeOffset="41744.3489">14233 7570 2188 0,'12'8'195'0,"-6"-3"-156"0,-6-5-31 0,9 3-8 15,2-3 168-15,4 0 33 0,0 0 7 0,9-3 0 16,0-2-164-16,9-3-34 0,5-3-10 0,7-2 0 15,6 0-8-15,-1-1-8 0,4-1 0 0,2-1-1 16,-2-3 25-16,5 3 6 0,4-2 1 0,-4 5 0 16,-5 5-26-16,0-3-5 0,-1 3 0 0,-5 3-1 15,-1-3 3-15,-2 0 1 0,3 0 0 0,-4 0 0 0,1 0 4 16,-3 0 1-16,-7 3 0 0,-5-3 0 16,0 0-134-16,-9 0-26 15,0 0-6-15,-7 3-898 0</inkml:trace>
  <inkml:trace contextRef="#ctx0" brushRef="#br0" timeOffset="42148.2685">14852 7781 2761 0,'6'16'60'0,"0"-8"13"0,0-5 3 0,0 2 2 0,3-2-62 0,3-1-16 0,5 1 0 0,4-3 0 16,0-3-9-16,0-2-5 0,6-3-1 0,-3 0 0 31,2 3-66-31,-2-3-14 0,-3 0-2 0,0 0-1 16,3 3-19-16,-7 2-4 0,-2 6-1 0,0 0 0 0,-6 2 46 0,0 0 8 0,-3 6 3 15,-6-1 0-15,0 6 97 0,-6 0 19 0,0 0 4 0,0 5 1 16,-9 0 47-16,3 0 9 0,1 1 3 0,-4-1 0 15,3 0-43-15,-3-3-9 0,0 1-2 0,3-3 0 16,3 2-28-16,-3-2-5 0,-3-5-2 0,6 2 0 0,0-2-14 16,1-3-4-16,-1 2 0 0,3-5 0 0,6-5 9 15,0 0 2-15,0 0 0 0,0 0 0 16,0 0-40-16,0 0-8 0,6-2-2 0,0-1 0 0,5-2 31 0,4 0 0 16,3-1 0-16,9-2 0 0,0 3-19 0,6-6-4 15,2-2-1-15,7-3 0 16,6 3-125-16,2-3-26 0,4-2-5 15,2-1-757-15</inkml:trace>
  <inkml:trace contextRef="#ctx0" brushRef="#br0" timeOffset="43274.257">17540 7117 1785 0,'-6'6'159'0,"6"-6"-127"16,0 0-32-16,0 0 0 0,0 5 92 0,0-5 12 15,0 0 2-15,9 5 1 0,3-2-67 0,0-3-12 16,-4-3-4-16,4 1 0 0,3-4-24 0,0 1 0 16,0-3 0-16,0-3 0 0,3-2 0 0,0-3 12 15,2-2-12-15,-2-6 12 0,-3 3-12 0,3-6 0 0,3-4 0 16,-3-4 0-16,-3-2 0 0,3-3 0 0,2-2 0 0,-2 0 0 31,3-3-20-31,-3 0-7 0,3-8-1 0,3 0 0 16,2-5-10-16,-2-3-2 0,3 0-1 0,0 0 0 15,0 3 7-15,-1 0 2 0,-2-3 0 0,3-3 0 0,-6 1 32 0,0 5 12 16,-1 5 0-16,-5 3 0 0,0 5 25 0,-3 5 5 0,-3 8 1 0,-3 3 0 16,0 8-1-16,-3 2 0 0,0 6 0 0,0 0 0 15,-6 5-19-15,3 3-4 0,-3-1-1 0,3 6 0 16,-6 3-18-16,0 5 10 0,0 0-10 0,-3 8 8 15,-3 2-8-15,-3 6 8 0,0 5-8 0,1 6 8 16,-1 2-8-16,-3 5 10 0,6 6-10 0,-6 2 10 16,3 0-10-16,0 3 12 0,3-3-12 0,-3 6 12 15,1-1 2-15,-1 6 1 0,0 0 0 0,3 3 0 16,3-3 7-16,3-3 2 0,0 0 0 0,3 0 0 16,0 0-9-16,3-2-2 0,-3-3 0 0,0-3 0 0,3-5-13 15,0-5 0-15,0-6 0 0,-3-5-10 16,0-2-70-16,3-6-13 0,-3-5-3 15,3-3-607-15,3-5-121 0</inkml:trace>
  <inkml:trace contextRef="#ctx0" brushRef="#br0" timeOffset="46569.4461">22472 6379 172 0,'3'-3'16'16,"6"-2"-16"-16,-3-3 0 0,3-2 0 0,0 4 292 0,-3 1 55 15,3 0 11-15,-6-1 2 0,2 1-260 0,1 3-53 16,-6 2-11-16,0 0-1 0,0 0-17 0,0 0-3 16,0 0-1-16,-3 5 0 0,-5 5-14 0,-1 1 0 15,-3 0 0-15,0 4-10 0,-6 1 10 0,6 0 0 16,-6 3 0-16,3-1-8 0,0 1 8 0,0 5 0 16,1-3 8-16,2 0-8 0,3 0 39 0,-3 0 3 15,0 0 1-15,6-2 0 0,-6-3-22 0,12 0-4 16,0-3-1-16,-3-2 0 0,3-1 0 0,0-2-1 15,3-3 0-15,-3 1 0 0,9-1 15 0,0-2 3 16,-3-1 1-16,3 1 0 0,0-3-34 0,0-3 0 16,3 1 0-16,0-1 0 0,-1-2 18 0,1-1-3 15,0-2-1-15,3 3 0 0,-3-5 0 0,3 2 0 16,-3-3 0-16,3 0 0 0,0-2-3 0,-6 3-1 16,8-1 0-16,-2-2 0 0,0-3-10 0,0 3 0 0,-3-6 9 0,3 1-9 15,-3-1 12-15,3-2-3 0,-4 0 0 0,1 2 0 16,-3 3 4-16,-6 3 1 0,-3 3 0 15,6 2 0-15,-6 0-14 0,-6 2 0 0,3 4-12 0,-6 4 12 16,-3 1-9-16,-2 5 9 0,-1 0 0 0,-6 3-9 31,3-1-75-31,-3 3-14 0,-3 1-3 0</inkml:trace>
  <inkml:trace contextRef="#ctx0" brushRef="#br0" timeOffset="47552.8147">22898 6318 1728 0,'26'8'76'0,"-11"-5"16"0,3-1-73 0,3 4-19 16,0 2 0-16,-3 2 0 0,-3 1 168 0,5 5 29 15,-2 2 7-15,-6 3 0 0,-3 1-158 0,-6 1-32 16,0-1-6-16,-6 1-8 16,0-1-45-16,-6-4-15 0,0-2-4 0,0-3 0 15,-3 0-58-15,3 1-12 0,3-6-2 0,1 0-1 16,-4-3 45-16,6 0 8 0,3-5 3 0,0 0 0 0,0 0 95 0,0 0 19 0,0 0 4 0,-3-8 1 15,3 3 54-15,3-6 10 0,0 1 2 0,0-1 1 16,3-2-17-16,2 0-3 0,1-1-1 0,3-1 0 16,-3-4-41-16,3 1-9 0,9-1-2 0,-3-2 0 15,-6 2-23-15,9-2-9 0,2 3 0 0,-2-1 9 16,0 6-18-16,-6 2-4 0,6 3-1 0,0 6 0 16,-1-1 6-16,-5 6 8 0,0 5-13 0,-6 2 5 15,9-2 8-15,-6 8 0 0,-3 3 0 0,-6 2 0 16,6-3-19-16,-3 1-1 0,3-3-1 0,-3 0 0 15,-6-1-7-15,8 1-2 0,1-5 0 16,-6-1 0-16,6 1-10 0,-3-3-3 0,0-5 0 0,0-1 0 0,-3 4 24 16,9-4 5-16,-3-2 1 0,0-2 0 0,0-1 36 0,0 0 7 15,-6-2 2-15,9 0 0 16,-3-1 8-16,-3 1 3 0,2-3 0 0,-2 0 0 0,0 0-24 0,-3 0-5 16,6-2-1-16,0 2 0 0,-6-3-13 0,6 1 0 15,6-4 8-15,-3 1-8 0,0 0 0 16,0 0 0-16,9-3 0 0,-4 0 0 0,4 0 0 0,-9 0 0 15,9-2 0-15,-6 2 0 0,0 0 0 0,-3 5 0 16,-3 3 0-16,0 1 0 0,-1 1 0 0,-5 1 12 16,-3 5-1-16,0 0-1 0,0 0-2 0,0 0 0 15,0 0 0-15,0 0 0 16,0 0-27-16,-6-3-5 0,1 1-2 0,-4-1 0 16,3 6-1-16,0-1 0 0,-6 1 0 0,3 0 0 0,0-1 7 0,0 1 0 0,6 2 1 15,-6 0 0-15,0 3 19 0,0 3-12 0,-3 0 12 16,3 2-10-16,3 0 20 0,-8 3 4 0,5 0 1 0,-6 2 0 15,0 3-7-15,3 1 0 0,3 1-8 0,-3-1 12 16,3 1-12-16,3-1 9 0,0-4-9 0,3 1 8 16,-3-4-8-16,6 1 0 0,0-2 0 0,0-4 0 15,0 3 0-15,6-5 0 0,0 3 0 0,0-6-11 16,-3 1 11-16,6-4 0 0,6 3 8 0,-3-2-8 16,3-3 26-16,3 0 1 0,3-5 0 0,-4 0 0 15,-2-1 6-15,9-4 2 0,0 2 0 0,0-3 0 16,-6-2 1-16,8 0 1 0,-2-3 0 0,9-3 0 15,-3 3-9-15,8-5-1 0,-2-3-1 0,0 3 0 16,5 0-14-16,1 3-2 0,-3-1-1 0,2 6 0 0,-2 2-9 16,3 3 0-16,-3 6 0 0,-7 2 0 0,7 2 0 0,-6 4 0 15,-3 2 0-15,-4 5 0 0,-2 3 21 16,3-3-1-16,-6 3 0 0,-3 0 0 0,-4-1-30 0,-5 4-6 16,0-3-2-16,-6 0 0 0,3 0 18 0,-6-1-12 15,0 4 12-15,-6-6-10 0,-6 0 1 0,3-2 0 16,-11 0 0-16,-1-3 0 0,-3-3 9 0,-3 0-10 15,-3-5 10-15,-5 0-10 16,-1 0-28-16,-6-5-6 0,-5 2 0 0,-7-5-1 16,-8 3-180-16,-1-3-36 0</inkml:trace>
  <inkml:trace contextRef="#ctx0" brushRef="#br0" timeOffset="52117.6035">18861 6652 691 0,'0'0'61'0,"0"0"-49"15,0 0-12-15,0 0 0 0,0 0 135 0,0 0 24 16,0 0 5-16,0 0 0 0,0 0-109 0,0 0-23 16,0 0-4-16,3-6 0 0,0-2-11 0,-3 3-1 15,3-3-1-15,0 3 0 0,-3 5 12 0,0 0 2 16,3-5 1-16,-3-3 0 0,0 2 8 0,0 6 2 15,-3-8 0-15,-3 3 0 0,3 0-20 0,-6-3-4 16,0 0-1-16,1 3 0 0,-4 2-15 0,-3-2 0 16,0-1 0-16,3 4 0 0,-3-3-11 0,0 5-5 15,0-6 0-15,0 6-1 0,4 3-4 0,-4 0-1 0,3 2 0 0,-6 0 0 16,3-2 22-16,-3 2 0 0,-3 0 0 0,0 3 0 16,1 0 0-16,-4 0 0 0,0 0 0 0,0 3 0 15,3-1 0-15,-2 3 0 0,2 1-12 0,0 2 12 16,3-1-14-16,0 4 5 0,-3 2 1 0,6 0 0 15,4 3 8-15,-1 3 0 0,3-1 0 0,3 3 0 16,3-5-16-16,3 2-2 0,6 1 0 0,0-6 0 16,0 3 18-16,3-6 16 0,2 1-4 0,1-3 0 15,0-8 10-15,3 0 2 0,-3 0 0 0,6-6 0 16,-3 1-16-16,3-6-8 0,0-2 8 0,-1-3-8 16,1-3 0-16,3-2-12 0,0-3 2 0,0-2 0 15,-3-1 10-15,-1-2 0 0,1-3 0 0,0-2 0 16,3-3 32-16,-3-3 9 0,0 0 2 0,0 0 0 15,-4-2-3-15,4 2-1 0,0 6 0 0,3-1 0 0,-6 9-15 0,0 5-4 16,0 2 0-16,-3 8 0 0,-3 1 32 16,2 4 5-16,-2 6 2 0,0 3 0 0,-3 2-27 0,0 3-6 15,0 3-1-15,0-1 0 16,0 1-25-16,0 2 0 0,-3 0-12 0,0 3 12 16,3 0-56-16,-3-3-4 0,3 0-1 0,0-5-568 15,0 0-114-15</inkml:trace>
  <inkml:trace contextRef="#ctx0" brushRef="#br0" timeOffset="52504.5689">19159 6519 1267 0,'3'11'112'0,"-3"-11"-89"0,0 0-23 0,3 8 0 16,0-3 198-16,0 3 35 0,0 0 7 0,3 0 2 31,-3 0-215-31,3 0-43 0,0-3-9 0,0 0-2 16,0 3-33-16,0 0-8 0,3 0 0 0,-4 3-1 0,1 5 5 0,0 0 0 0,0-1 1 0,-3 7 0 16,0-1 51-16,0 5 12 0,-3-2 0 0,0 3 0 15,-3-6 55-15,3-3 13 0,-6 1 4 0,3-3 0 16,0-1-39-16,0-4-7 0,0 0-2 0,0-3 0 15,-3-6-2-15,6-2-1 0,0 0 0 0,0 0 0 16,-2-2-2-16,-4-1-1 0,3-5 0 0,3 0 0 16,-3 0 30-16,3-5 7 0,0-6 1 0,0 1 0 0,3-1 10 15,0-2 2-15,3 0 1 0,-4-3 0 0,7 0-33 16,0 1-6-16,0-4-2 0,6 3 0 0,-3-2-28 16,3 5-16-16,-3-1 1 0,0 4 1 15,3 2-158-15,-3 3-31 0,-1-3-6 16</inkml:trace>
  <inkml:trace contextRef="#ctx0" brushRef="#br0" timeOffset="53702.3654">19972 6445 1825 0,'9'-2'80'0,"-6"2"18"0,5-3-78 0,-2 0-20 0,0 3 0 0,3-2 0 15,0-1 91-15,0 0 14 0,-3-2 3 0,0 2 1 16,-3-2-74-16,0 0-15 0,0 0-4 0,-3-1 0 15,0 1-33-15,0 0-7 0,-6-1-2 0,3 1 0 16,-6-3-14-16,0 3-4 0,-3 2 0 16,3 3 0-16,0-5 16 0,-2 5 4 0,-4 3 0 0,3 2 0 0,0-2 24 0,-3-1 0 15,0 1 0-15,0 2 0 0,-6 0 0 16,3 1 0-16,-2 2 0 0,2 5 0 16,-3 0 0-16,0 0 0 0,3 3 0 0,-3 0 0 0,4 5 0 0,-1 0-8 15,0 1 8-15,3-4 0 0,0 1-16 0,0-1 3 16,-3-2 0-16,6-3 0 15,1-2-19-15,2-3-4 0,3 2-1 0,3-4 0 0,3-6 37 0,0 0 0 16,0 0 0-16,0 0 0 0,0 0 40 0,9-3 15 16,2 0 3-16,1-5 1 0,0 3 3 0,3-5 1 15,3-1 0-15,-3-2 0 0,6 2-24 0,-3-2-5 16,2 0-1-16,1-6 0 0,3 1-24 0,0 2-9 16,0-3 0-16,6 3 9 0,-1 3-22 0,-2 0-5 15,0 2-1-15,-3 3 0 16,-4 3-5-16,-2 2-2 0,-3 3 0 0,-3 3 0 0,0 2 26 0,-6 1 0 15,0-4 0-15,3 6 0 0,-3 0 0 0,0 3 14 0,0-6-2 16,-3 6 0-16,0-1-12 0,0 3 0 0,0 1 8 0,-3-1-8 16,0 0 0-16,0 3 0 0,-3 0 0 0,0 2 0 15,0 4 0-15,0 1 0 0,-3-1 0 0,0 1 0 16,0-1 0-16,-3 1 0 0,-3-1 0 0,-3 4 0 16,0-2 9-16,-6 2 6 0,1 1 1 0,-1-1 0 15,-6-2-24-15,3 0-5 0,-3-6-1 0,4 1 0 16,-1-1-2-16,0-7-1 0,0 0 0 0,0-6 0 15,1-3-17-15,2 1-3 16,0-3-1-16,0-3 0 0,0 1-12 16,0-3-2-16,3-1-1 0,7-2 0 0,-1 3 44 0,3-3 9 0,3-3 0 0,0 4 0 15,6-1 29-15,0-3 3 0,3 3 1 0,3 0 0 0,0 0 5 16,6 0 1-16,-3 0 0 0,5 3 0 0,1 2-16 16,3 1-3-16,0-4-1 0,3 4 0 0,0-1-28 0,0 1-6 15,-1-1-1-15,1-2 0 16,6 2-34-16,-3-2-7 0,3-1-2 15,-1 1 0-15,1 2 35 0,0 3 6 0,3-2 2 0,-3-4 0 0,2 1 46 0,-2 0 10 16,3-6 1-16,-3 1 1 0,2-3 16 0,1-1 3 16,0-2 1-16,-3 1 0 0,0-7-21 0,2 1-4 15,-2 0-1-15,6-3 0 0,0-5-26 0,-4 3-10 16,-2-3 0-16,0-1 9 0,0 1-9 0,-4 3-11 16,1 2 3-16,-6 0 0 0,-3-2-8 0,0 5-2 0,-9 2 0 15,0 3 0-15,-3 6 18 0,-3-1-10 0,-3 3 10 0,-3 3-8 16,0-3 8-16,-3 3 0 0,-3 2 0 0,0-2 0 15,-3 5 0-15,0-3 9 0,1 3-1 0,-4 0-8 32,6 3-20-32,-3-1-12 0,0 1-1 0,3 2-1 0,0 3 19 0,3-3 4 0,0 3 1 0,-3 3 0 15,3 2 10-15,4 6 0 0,-4-1 0 0,3 3 0 16,-3 3 0-16,0 0 11 0,6 5-3 0,-3-2 0 16,3 2-8-16,3-3 0 0,-3 3 0 0,3-2 0 15,0-3 8-15,3-1-8 0,-3-1 12 0,6-1-4 16,0-5-8-16,3-3 0 0,0-5 0 0,6 2 0 15,-4-4 16-15,4-4-3 0,3-4 0 0,3-4 0 16,0 4 3-16,3-6 1 0,2-3 0 0,1 1 0 16,-3-4 13-16,3-2 2 0,0-2 1 0,-1-1 0 15,-2 1 9-15,6-1 2 0,0-4 0 0,3-1 0 16,5-3 4-16,1 1 0 0,-6 2 1 0,2-2 0 0,7 4-36 16,-6 1-13-16,-1 5 9 0,-2 6-9 0,0 7 18 15,-6 6-2-15,0 2 0 0,-4 6 0 0,-2 2-3 0,-3 5-1 16,3 4 0-16,-3 1 0 0,-3 1-12 0,2 5 0 15,-2 0 0-15,0 3 0 16,0 3-21-16,0-1-7 0,-3 0-2 0,3 3 0 16,0-2-18-16,-3-1-4 0,0-2-1 0,-1 0 0 15,-2-3-139-15,0-3-27 0</inkml:trace>
  <inkml:trace contextRef="#ctx0" brushRef="#br0" timeOffset="56404.1388">5107 9647 1638 0,'0'0'36'0,"0"0"7"0,-3-6 1 0,-3 1 3 0,0-3-38 0,0 3-9 0,0-3 0 0,0 0 0 15,-3-5 37-15,-6 2 6 0,-3 1 1 0,0-1 0 16,-2-5-44-16,-7 0 0 0,-6 3 0 0,3 2 0 16,-2 1 0-16,-4 5 0 0,3-1 0 0,-6 4 8 15,4 2 0-15,-1 0 0 0,-3 5 0 0,6 0 0 16,-2 3 10-16,2 0 2 0,0 3 0 0,1-3 0 15,2 5-6-15,3-3-1 0,3 4 0 0,0-4 0 16,4 4-13-16,2-4-15 0,0 1 3 0,6 2 1 16,0-3-6-16,6 4-2 0,0 4 0 0,6 1 0 15,3-1 19-15,3 3-12 0,3 1 12 0,6 1-10 16,6 4-2-16,-1 2-1 0,1-3 0 0,3 4 0 16,3-1-13-16,3 2-2 0,-1 1-1 0,1 0 0 15,0-6 29-15,3 1 0 0,-3-1 13 0,2-5-4 0,-2-2 32 16,3-1 7-16,-3-4 0 0,-1-1 1 0,1-5 18 15,-3 0 3-15,0 0 1 0,-1-3 0 0,1 0-15 0,-3 1-2 16,-3-4-1-16,-6 1 0 0,0 0-33 0,0-1-6 16,-4 1-2-16,-5 0 0 0,0-1 9 0,-6-2 2 15,3 8 0-15,-6 0 0 0,-9 3-23 0,-5 2 9 16,-1 5-9-16,-9 4 0 0,-3 1 14 0,-3 1-4 16,-5 5-1-16,-1-2 0 0,3-1-9 0,-2 1 0 15,-4-9 0-15,6 3 0 16,3-5-40-16,1-3-9 0,-4 1-3 0,6-4 0 15,0-4-90-15,4-4-18 0,5 1-4 0</inkml:trace>
  <inkml:trace contextRef="#ctx0" brushRef="#br0" timeOffset="56937.717">5943 9943 1908 0,'0'0'84'0,"0"0"18"0,0 0-82 0,0 0-20 0,0 0 0 0,0 0 0 15,0 0 93-15,-3-3 15 0,3 3 2 0,-3-2 1 0,0-1-61 0,0 0-12 16,3 3-2-16,-6 0-1 0,-3-2-19 0,3 2-3 16,0 2-1-16,-3 4 0 0,3-4-24 0,-5 6-6 15,2 3-1-15,-3 5 0 0,-3 2 0 0,0 3 0 16,0 3 0-16,0 0 0 0,0 0 11 0,3 2 8 16,1 1-12-16,-1-1 12 0,0 3 0 0,3-2 0 15,3-1 0-15,0 1 0 0,6 2 0 0,0-3 0 16,3 1 0-16,0-1 0 0,0-2 27 0,6 0-1 15,0 0 0-15,3-3 0 0,2-3-6 0,4-2-2 16,3-3 0-16,0-2 0 0,0 0-6 0,6-3 0 0,-1-6-1 16,1-2 0-16,0-2-11 0,-3-4 0 0,3-2 9 0,-1-2-9 15,1-6 9-15,-3 0-9 0,3 0 12 16,-6-2-12-16,-1-4 20 0,-2-1-4 0,-3-1 0 0,0 3 0 16,-6-3 17-16,0 0 3 0,-3 3 1 0,-3-3 0 15,-3 0-8-15,-3-2-1 0,0-1-1 0,0 1 0 16,-3 2-3-16,-6-2-1 0,0 2 0 0,-3 0 0 15,0 3-9-15,-2 2-2 0,-1 3 0 0,-3 3 0 16,-6 3-12-16,0 2-10 0,-3 2 2 0,-5 6 0 31,-7 3-148-31,-3 8-28 0,-2 2-7 0</inkml:trace>
  <inkml:trace contextRef="#ctx0" brushRef="#br0" timeOffset="57641.8301">8937 9644 1944 0,'0'0'86'0,"0"0"18"0,0 0-84 0,0 0-20 0,0 0 0 0,0 0 0 16,0 0 96-16,0 0 16 0,0 0 2 0,0 0 1 15,0 0-54-15,0 0-10 0,0 0-3 0,0 0 0 16,-8 3-48-16,-1-1-17 0,0 4 0 0,-3 4 0 15,-3 6-24-15,0 5-5 0,-3 6-1 0,3 4 0 16,3 7 13-16,0 4 2 0,1 3 1 0,2-3 0 0,3 3 31 0,3-5 0 16,3 0 0-16,0-3 0 0,3-3 15 0,0-2 9 15,3-6 1-15,-3 1 1 0,3-9-26 0,0 1 0 16,-1-3 0-16,4-6 0 0,0 1 16 0,0-6 0 16,3-2 1-16,3-3 0 0,0-3-5 0,0 0-2 15,0-5 0-15,3-2 0 0,2-1-1 0,-2-5 0 16,0 3 0-16,3-5 0 0,-3-6 11 0,0 0 3 15,0-2 0-15,-1-1 0 0,1-2 7 0,-3 0 2 16,0-3 0-16,0 0 0 0,0 1-11 0,-3-4-1 16,0 9-1-16,-3-3 0 0,-4 0-7 0,-2 2 0 0,0 3-1 15,-3 3 0-15,-3 3-11 0,-3 2 0 16,-2 0 0-16,-4 3 0 0,0 2 0 0,-6 6 0 0,-3 2 0 0,-3 8 0 31,-3 1-43-31,-2 7-4 0,-4 3-1 0,0 0 0 16,-3 5-148-16,7 3-29 0,-28 23-7 0,18-7 0 0</inkml:trace>
  <inkml:trace contextRef="#ctx0" brushRef="#br0" timeOffset="58043.7551">9351 9692 2516 0,'0'0'112'0,"9"0"22"0,-3-3-107 0,0 3-27 15,6 3 0-15,0-3 0 0,0 5 14 0,3-2-2 16,-3 5-1-16,5 2 0 16,-2-2-40-16,3 5-8 0,-9 1-2 0,0 1 0 15,0 1-11-15,-3 5-2 0,0 1-1 0,3-1 0 0,-6 8 29 0,3-3 5 16,-3 3 2-16,3-2 0 0,-3-1 46 0,3 1 10 15,0-6 1-15,-3-2 1 0,2-1 23 0,1-2 5 16,-3-5 1-16,0-1 0 0,3-2-22 0,-3-3-4 16,-3-5 0-16,0 0-1 0,6 0-15 0,-6 0-4 15,6-5 0-15,0-3 0 0,-3-2 17 0,3 2 3 16,-3-3 1-16,3-5 0 0,-3-2-30 0,3-4-7 0,3-4 0 0,0 0-8 16,3-6 8-16,3 0-8 0,-1 3 0 0,1-3 0 15,3-2 0-15,0-1 0 0,9-2-15 16,-3 3 5-1,2 2-98-15,4 0-20 0,-3 3-4 0,-3 6-1 16,0-1-132-16,-1 5-27 0,16-13-4 0,-9 14-2 0</inkml:trace>
  <inkml:trace contextRef="#ctx0" brushRef="#br0" timeOffset="58573.3386">10262 9970 1267 0,'3'15'56'0,"-3"-15"12"0,0 0-55 0,0 0-13 15,0 0 0-15,6 6 0 0,3-4 325 0,0-2 63 16,-3-5 12-16,6-6 2 16,-3-2-354-16,6-5-70 0,-1-1-14 0,-2-2-4 0,0-3 12 0,3 3 3 15,0-5 0-15,0 2 0 0,0-3 5 0,-3 3 0 16,-3 1 1-16,2-1 0 0,-2-3 31 0,0 1 7 15,0 2 1-15,0 0 0 0,-6 1 3 0,3 1 1 16,0 4 0-16,-3-1 0 0,-3 6 12 0,0 5 4 16,0 0 0-16,-3 0 0 0,0 3-26 0,0 2-5 15,-3 3-1-15,0 6 0 16,-3-1-33-16,0 3-7 0,-3 8-2 0,-2 0 0 16,-1 2-38-16,-3 3-8 0,6 6-2 0,0-3 0 15,0 2 30-15,0 3 7 0,3-2 1 0,3 2 0 0,6-3 33 0,-3 1 11 0,3-1 0 0,0 1 0 16,6-9 0-16,0 3 0 0,-3-5 0 15,3 0 9-15,3-5 16 0,0-4 3 0,3-4 1 0,0 0 0 16,3-6 1-16,3 0 0 0,-1-4 0 16,4-4 0-16,0 0-3 0,-3-2-1 0,3 0 0 0,0-3 0 15,-3 0 0-15,2 0 0 0,-2-5 0 0,6 5 0 16,0-2 16-16,-3 2 3 0,5-5 1 0,-2 2 0 16,3 6-18-16,-3 0-3 0,-3 5-1 0,0 2 0 15,-1 6 6-15,4 3 1 0,-6 2 0 0,3 6 0 16,0-3-19-16,0 5-4 0,-4 3-8 0,4 3 12 15,0-1-12-15,-3 1-8 0,0 2 8 0,-3 0-13 16,3 3-24-16,-7 0-5 0,4-1-1 0,0-1 0 16,0-4-103-16,-3 1-21 0,3-4-4 0,3-4-897 15</inkml:trace>
  <inkml:trace contextRef="#ctx0" brushRef="#br0" timeOffset="59309.3684">13021 9551 1785 0,'0'0'159'0,"0"0"-127"16,0 0-32-16,0 0 0 0,0 0 213 0,6-2 37 16,0-1 7-16,0-2 2 0,0 0-207 0,0-3-42 15,0-3-10-15,-3 3 0 16,0-2-43-16,-3-1-10 0,0-2-3 0,0 2 0 15,0-2-25-15,0 0-6 0,-3 5-1 0,0 2 0 16,-3 1 31-16,0 0 5 0,-3 2 2 0,3 3 0 0,-6 6 38 0,3 1 12 16,-2-1 0-16,-4 4 0 0,3-2 53 0,-6 0 18 15,3 3 3-15,-6-1 1 0,3 6-48 0,0 0-10 16,-2 3-1-16,-1-3-1 0,0 2-15 0,-3 3 0 16,0 0-9-16,3 1 9 15,1-1-40-15,2-3-3 0,3 3 0 0,6 1 0 16,0-4 14-16,3 3 2 0,6-2 1 0,0-1 0 0,0 1 26 0,3-3 0 15,3-3 0-15,6-2 0 0,0-1 0 0,0-2 0 0,0-5 12 0,0-3-4 16,2 0 11-16,1-6 2 0,0-4 1 0,3 2 0 16,-3-3 7-16,3-2 2 0,0-3 0 15,0 0 0-15,-1-2-3 0,1-1 0 0,0 1 0 0,0-6 0 16,0 3 16-16,3-3 4 0,-3 3 0 0,-1 0 0 16,4-3 6-16,-3 5 2 0,-3 3 0 0,0 6 0 15,0 5-4-15,-3 2-1 0,0 3 0 0,-1 3 0 16,4 4-43-16,0 7-8 0,0-1 0 0,-3 5 0 31,0 4-26-31,0 1-2 0,0 1-1 0,-3 0 0 0,-3-3-4 16,0 3-1-16,2 0 0 0,-2-3-785 0,-3 0-157 0</inkml:trace>
  <inkml:trace contextRef="#ctx0" brushRef="#br0" timeOffset="59593.611">13682 9104 1497 0,'0'0'133'0,"0"0"-106"16,6 6-27-16,-6-6 0 0,0 0 205 0,3 2 36 16,-3-2 7-16,6 6 2 0,-6-6-180 0,0 0-36 0,0 0-7 0,3 5-2 31,3 3-46-31,-3 0-10 0,-3-3-1 0,3 8-1 0,-3 6 33 0,3 5 0 15,-3 5 0-15,0 2 0 0,0 6 0 0,3 6 14 16,0-1-1-16,0 3 0 0,0-3 12 0,0 3 3 0,-3-5 0 16,3 0 0-16,0-3-20 0,0-5-8 0,-3-3 0 0,3-5 8 31,-3-3-151-31,0-5-30 0,-3-3-7 0,-3-5 0 0</inkml:trace>
  <inkml:trace contextRef="#ctx0" brushRef="#br0" timeOffset="59823.9928">14027 8789 1785 0,'21'19'159'0,"-12"-8"-127"0,0-3-32 0,0 2 0 0,0 6 211 0,3 8 36 16,3 8 7-16,0 7 2 0,3 4-192 0,-7 7-37 15,4 0-8-15,-6 0-2 0,0 1-9 0,0 2-8 16,-6-3 9-16,0 3-9 0,0 2 0 0,-3-4-12 15,0-1 1-15,-3-5 0 16,0-5-43-16,-3-1-9 0,0-4-1 0,-3-4-1 16,0-4-47-16,0-3-8 0,0-6-3 0,1 3-548 15,-1-7-109-15</inkml:trace>
  <inkml:trace contextRef="#ctx0" brushRef="#br0" timeOffset="65966.5661">5482 12129 1458 0,'0'0'32'0,"3"-3"6"0,-3 3 2 0,9-3 1 0,0-5-33 0,-1 0-8 15,4-2 0-15,3-1 0 0,0-2 42 0,3 2 6 16,0-2 2-16,0 3 0 0,0-1-14 0,-1 6-2 16,1-1-1-16,-3 4 0 0,0 2-19 0,0 2-4 15,3 6-1-15,-3 6 0 0,3 1 15 0,-1 7 4 16,-2 1 0-16,3 9 0 0,0 3 17 0,-3-1 4 16,0 3 1-16,-3-3 0 0,3 1-12 0,2-3-2 15,1-1-1-15,-3 1 0 0,0 0-20 0,-3 0-4 16,0-1-1-16,0 4 0 0,-3 4-10 0,-3 1 0 15,0 2 0-15,-3-2-11 0,0 5-1 0,-3-3-1 16,-3 3 0-16,-3-2 0 0,-3 2 13 0,0-3 0 16,0-2 0-16,-3-3 0 0,0-3 24 0,0-2 5 0,3-6 1 0,-3-2 0 15,0-5-14-15,6-6-4 0,3-3 0 0,-3-4 0 16,1 2 3-16,5-8 0 0,0 0 0 0,0 0 0 16,0 0-15-16,0-8 0 0,0-3 0 0,3-2-10 15,-1-3 10-15,4-2 0 0,-3-6 0 0,-3-3 0 16,6-4 25-16,-3-4 7 0,0-2 2 0,0-3 0 15,0-5-19-15,3-2-4 0,0-6-1 0,0-5 0 16,0-3-2-16,6-3 0 0,3 1 0 0,0 2 0 16,0-3-8-16,5 1 0 0,1-3 0 0,3 5 0 15,3 3-20-15,3 5 4 0,-4 5 1 0,7 3 0 16,-3 11 15-16,3 5 0 0,-9 5 0 0,2 5 0 16,1 6-25-16,-3 8-3 0,-3 0 0 0,-3 7 0 0,-1 4 18 0,1 4 10 15,0 6-12-15,-3 3 12 16,0 2 25-16,3 5 12 0,0 3 3 0,-3 8 0 0,2 6-12 15,-2 4-1-15,3 1-1 0,0 0 0 0,0 2 10 0,0 0 1 16,0 6 1-16,-4-1 0 0,1 1-9 0,3 2-1 16,-3-2-1-16,0-1 0 0,0-2-27 15,-3-3-19-15,0-2 3 0,-6-6 1 16,0-2-130-16,-6-6-27 0</inkml:trace>
  <inkml:trace contextRef="#ctx0" brushRef="#br0" timeOffset="66514.1005">5187 13676 2023 0,'12'14'44'0,"-6"-9"10"0,3 0 2 0,6 0 0 0,3 1-44 0,2-4-12 16,4-2 0-16,6-2 0 0,9-1 52 0,2-2 8 15,1-3 1-15,0-3 1 0,5 1 3 0,-2-4 1 16,6-1 0-16,-1-1 0 0,1-3-66 0,5 3-20 0,7-2-1 15,-4 2 0-15,4 3 2 0,-1-1 1 0,4 7 0 0,2-1 0 16,-2 0 18-16,2 0 0 0,1 2 0 0,-1 1 0 16,1 2 8-16,2-2 6 0,1-3 1 15,-1-2 0-15,-9-4 8 0,4-1 1 0,-4-4 1 16,-5-2 0 0,-3-3-57-16,-1-2-12 0,4-1-3 0,-4 3 0 15,-2 3-45-15,-6 0-10 0,-7 2-2 0,1 4 0 16,-3-1-87-16,-4 5-17 0,-5 3-4 0,-3 0-440 0</inkml:trace>
  <inkml:trace contextRef="#ctx0" brushRef="#br0" timeOffset="67111.5084">6270 14134 1612 0,'0'0'144'0,"6"8"-116"15,3-3-28-15,0-2 0 0,0-3 170 0,6-3 28 16,0-2 6-16,6 0 0 0,6-3-166 0,-4-3-38 0,4-2 0 16,-3 0 0-16,3-1 0 0,-3 1-12 0,-1 0 12 0,4 2-12 15,0 4 12-15,-3-1-8 0,3 2 8 0,-1 4-8 16,1 2 8-16,0 2-12 0,0 1 12 0,0 2-12 16,-4 3 12-16,-2-3-13 0,0 1 5 0,-3-1 8 15,0 0-20-15,-3 1 4 0,-3-1 1 0,-1 3 0 31,-5-3-12-31,3 3-2 0,-3-3-1 0,-6 3 0 0,0 3 10 0,-3 2 1 0,-3 0 1 0,0 3 0 16,-5-3 6-16,-1 6 2 0,-9-1 0 0,0 4 0 16,-6 1 19-16,3 4 4 0,-5-1 1 0,2 1 0 15,0 5 16-15,0-1 3 0,-3 4 1 0,1-1 0 16,-1-2 5-16,0 0 1 0,0 2 0 0,1-2 0 16,2 0 8-16,-3-1 1 0,-3 1 1 0,7-3 0 15,-1 3-22-15,6-6-5 0,0 3-1 0,3-2 0 0,3-3 16 16,3-3 3-16,3-3 1 0,4-2 0 0,-1-2-22 15,6-1-5-15,6-3-1 0,2-2 0 0,4 0-14 0,6 0 0 16,0 0 0-16,6-3 0 0,3 1 0 0,2-4 0 16,1-2 0-16,0-2 0 0,3-1-12 0,-1-5 4 15,4 0 8-15,6-5-13 16,0 0-25-16,8-6-5 0,4-2-1 0,2-3 0 16,1-2-118-16,5-6-24 0,-2-2-5 0,8-3-761 0</inkml:trace>
  <inkml:trace contextRef="#ctx0" brushRef="#br0" timeOffset="67578.2521">8190 13269 864 0,'15'10'38'0,"-9"-4"8"0,3-1-37 0,0 3-9 16,-6 0 0-16,0-3 0 0,6 0 298 0,3-2 58 16,-3 2 11-16,3-2 2 0,3 0-300 0,8-3-60 15,7 0-9-15,3 0 0 0,0-3 9 0,5-2 10 16,1-1 1-16,3 1 1 0,-4-5-9 0,1 2-1 15,0 2-1-15,-3-2 0 0,-4 1-10 0,-2-4 0 16,3 0 0-16,-3 1 0 16,-4-3-27-16,4-1-7 0,-3-2-2 0,3 1 0 15,-4-4-28-15,1-2-7 0,0-3-1 0,-3 3-814 0</inkml:trace>
  <inkml:trace contextRef="#ctx0" brushRef="#br0" timeOffset="67861.4936">8693 12787 2563 0,'0'45'56'0,"0"-18"12"15,-3 7 3-15,-3 8 1 0,1 3-58 0,-1 8-14 0,3 0 0 0,0 3 0 0,3-1 10 0,0 1-1 16,6-3 0-16,-3 2 0 0,3 1-9 0,-1-6 0 16,4-2-12-16,0-6 12 15,-3-2-47-15,0-6-1 0,3-2-1 0,-3-3 0 16,0-2-27-16,0-4-4 0,0-4-2 0,-3-3 0 16,-6-6-98-16,0-2-20 0,3-8-4 0,0 0-1 0</inkml:trace>
  <inkml:trace contextRef="#ctx0" brushRef="#br0" timeOffset="68296.3333">10441 11687 1785 0,'0'0'159'0,"-3"8"-127"0,0 2-32 0,-3 1 0 0,-6-1 120 0,3 4 19 15,-3-1 3-15,0 0 1 0,0 6-67 0,3-1-12 16,-3 3-4-16,3 6 0 0,1-1-35 0,-1 9-7 16,-3 4-2-16,3 6 0 0,-3 11-16 0,3 5 0 15,-3 2 0-15,0 6 0 0,0 0 0 0,-3 10 0 16,0 8 0-16,-2 3-9 0,-4 6 42 0,0 2 9 16,-3 5 2-16,0 0 0 0,3 0 22 0,4-8 5 15,-1 1 1-15,6-12 0 0,0-7-15 0,6-11-2 16,3-10-1-16,3-9 0 0,0-10-54 0,6-10-23 15,0-3 2-15,6-9 0 16,6-7-120-16,2-8-24 0,7-2-5 0,6-9-1035 0</inkml:trace>
  <inkml:trace contextRef="#ctx0" brushRef="#br0" timeOffset="69698.5816">11307 11663 1324 0,'0'0'118'0,"0"0"-94"0,0 0-24 0,9 0 0 0,-9 0 130 0,6 5 22 16,3 3 4-16,0 5 0 0,2 6-73 0,4 2-15 15,3 5-4-15,3 6 0 0,0 5-48 0,3 3-16 16,-3 0 10-16,-1-1-10 0,1 4 0 0,0-1-17 16,-3 3 2-16,0 0 1 0,0-5 14 0,-1-3-9 15,-2-3 9-15,0-2-8 0,-3-6 8 0,-3 1 0 16,0-6 0-16,-3-8 0 0,-3 0 0 0,0-5 12 0,0 0-2 0,-3-8-1 16,0 0-9-16,0 0 0 0,0 0 0 0,0 0 0 15,0 0 0-15,-6-5 0 0,-3-3 0 0,0-3 0 16,0 1 0-16,6-6 12 0,-3-3 0 0,3-2 0 15,0-8 27-15,0 0 5 0,3 0 2 0,0-3 0 16,0 3-21-16,3-5-4 0,0 2-1 0,3 0 0 16,0 0-20-16,3 1 0 0,0-4 0 0,3 1 0 15,0 2 28-15,3 3 0 0,0 0 1 0,-1 0 0 16,4 5-29-16,-3 3-16 0,3 2 1 0,-6 6 1 16,3 8 29-16,0 0 5 0,-3 7 2 0,0 3 0 15,2 6-11-15,-2 5-3 0,6 2 0 0,-6 4 0 16,3 1-8-16,0 1 12 0,-3 3-12 0,3-1 12 15,-3 1-12-15,-1-1 0 0,1 1 0 0,0-4 0 16,0 4 0-16,0-1-16 0,0 1 4 0,-3 2 1 16,0 3-29-16,0 2-5 15,0 3-2-15,0 3-670 0,-3-3-135 0</inkml:trace>
  <inkml:trace contextRef="#ctx0" brushRef="#br0" timeOffset="70179.2951">11274 12885 1792 0,'0'0'80'0,"0"0"16"0,12 0-77 0,-6 0-19 0,3 0 0 0,0 3 0 16,0 0 108-16,6-1 17 0,2 1 4 0,4-3 1 0,6 0-56 0,3 2-11 16,3-2-3-16,2 0 0 0,4-2-20 0,3 2-4 15,5-3 0-15,4-2-1 0,0 2-3 0,5-2 0 16,-5 0 0-16,2-1 0 0,-2 1-32 0,-1-3 0 16,-2 3 0-16,3-3 0 0,-4 3 0 0,1-3 0 15,-3 0 0-15,-4 0 0 16,-2-3-28-16,-3 3 0 0,2-2 0 0,-5-1 0 15,-3 1-29-15,0-1-6 0,-1-2-1 0,-2-1 0 16,3 1-179-16,-3 0-36 0,20-21-7 0,-8 12-2 0</inkml:trace>
  <inkml:trace contextRef="#ctx0" brushRef="#br0" timeOffset="70680.9554">11929 13229 2026 0,'0'0'90'15,"0"0"18"-15,3 8-86 0,3-5-22 0,0-1 0 0,3-2 0 16,0-2 25-16,3 2 1 0,2-3 0 0,-2 0 0 0,3-2-26 0,0 3 0 16,0-1 0-16,0 0 0 0,-3 3 0 0,3-2 8 15,-3 4-8-15,0-2 0 0,-1 3 12 16,-2 2-4-16,-3 0 0 0,3 3 0 0,-3 0 1 0,0 3 0 16,-6 0 0-16,-3 2 0 0,-3 3-9 0,0-1-9 15,0 1 9-15,-6 3-13 0,-2-1 5 0,-1 4 8 16,-3-1-13-16,3-3 5 0,-3 3 23 0,0 3 5 15,0 3 0-15,3-6 1 0,-2-3 24 0,2 1 5 16,0-3 1-16,-3 0 0 0,3 0-2 0,0-6 0 16,3 3 0-16,-3-2 0 0,6 0-7 0,1-6-2 15,-1 3 0-15,3-3 0 0,3 3-40 0,0-3 0 16,3 3 0-16,0-8 0 0,3 5 14 0,6 1 1 16,3-1 0-16,2-2 0 0,4 2-15 0,3-2 0 0,6-3 0 15,3-3 0-15,2 0 0 0,4-2 0 16,6-6 0-16,-1 4 0 0,7-4-15 0,-3-2-2 0,2 0-1 15,-2-6 0 1,3 3-36-16,-4-8-7 0,1-2-2 0,3-1 0 16,-1 1-168-16,4-1-33 0</inkml:trace>
  <inkml:trace contextRef="#ctx0" brushRef="#br0" timeOffset="71030.0189">13396 12597 2246 0,'3'10'200'16,"3"4"-160"-16,-3-4-32 0,3-2-8 0,0 0 132 0,0 0 24 15,3-3 6-15,3 3 1 0,-3-2-99 0,6-1-20 16,3-5-4-16,5 0-1 0,1-3-39 0,6 1-23 16,3-6 3-16,3 0 1 0,-1 0 7 0,-2-3 0 0,0 1 1 0,-1-1 0 31,-2 0-25-31,3-2-6 0,0 0-1 0,-1 0 0 15,-2-3-161-15,3 0-32 0</inkml:trace>
  <inkml:trace contextRef="#ctx0" brushRef="#br0" timeOffset="71335.2047">14367 11962 1555 0,'12'13'68'0,"-6"-8"16"0,-3 3-68 0,3 3-16 16,-1-3 0-16,1 2 0 0,0 4 217 0,0-1 40 16,3 0 8-16,-3 6 2 0,3 2-201 0,-3 0-40 15,0 8-8-15,0 3-2 0,-3 0-6 0,0 5-2 16,0 0 0-16,0 5 0 0,0 0 18 0,0 3 3 15,0 0 1-15,0 6 0 0,3-1-30 0,0-3 0 16,0 4 0-16,0-4 0 0,0-4 0 0,0-4 0 16,-3-2 0-16,0-2 0 15,-1-6-33-15,-2-3-13 0,0-7-2 0,-2-3-726 16,-7-8-145-16</inkml:trace>
  <inkml:trace contextRef="#ctx0" brushRef="#br0" timeOffset="71664.3223">15019 11565 1555 0,'23'37'138'0,"-8"-16"-110"0,3 6-28 0,3 7 0 15,0 8 264-15,3 9 47 0,-4 2 9 0,7 2 3 16,-6 9-199-16,3-1-39 0,-3 6-8 0,0 2-1 16,-4-7-38-16,-5 2-7 0,0-5-2 0,-6 0 0 0,0 0-21 0,-6-1-8 15,-3 1 0-15,-3-3 9 0,-3-2-20 0,-3-3-4 16,-2 0-1-16,-1 0 0 15,-3 0-8-15,0 2-3 0,-6 1 0 0,-3-9 0 16,-2-2-133-16,-4-5-26 0,-9-6-6 0</inkml:trace>
  <inkml:trace contextRef="#ctx0" brushRef="#br0" timeOffset="72081.2242">16078 12282 806 0,'0'0'36'0,"-3"5"7"16,3-5-35-16,3 8-8 0,-3-8 0 0,0 0 0 0,0 0 312 16,0 0 60-16,0 0 12 0,3 3 2 0,3-3-263 0,3 0-53 15,0-3-10-15,3 3-3 0,0-2-15 0,3-1-3 16,3 0-1-16,2 3 0 0,4-5 9 0,6 5 1 15,0-3 1-15,6 3 0 0,-1 0-33 0,1-2-8 16,0-1 0-16,2 0-8 0,-2 1 11 0,-3-1-11 16,0 0 10-16,-1-4-10 15,-2-4-84-15,3-2-22 0,-6-3-5 0,2-3-640 16,1-2-128-16</inkml:trace>
  <inkml:trace contextRef="#ctx0" brushRef="#br0" timeOffset="72414.3931">16379 11922 2862 0,'6'13'63'0,"0"9"13"0,0-4 2 0,0 9 2 0,0-1-64 0,-3 6-16 0,0 5 0 0,-3 0 0 16,0 0 0-16,-3 3 0 0,3-3 8 0,-3-3-8 16,0 0-8-16,0 3-6 0,0-2-1 0,-3 2 0 15,0 3-9-15,0-1-3 0,3 1 0 0,-3 5 0 16,0-5-47-16,0-1-10 0,-3-2-1 0,0-2-1 15,3-4-83-15,-3-4-17 0,0-3-3 0,3-8-691 16</inkml:trace>
  <inkml:trace contextRef="#ctx0" brushRef="#br0" timeOffset="72816.2464">17840 10882 2361 0,'9'21'210'0,"-3"6"-168"0,-3 2-34 0,0 8-8 16,0 5 33-16,-6 9 5 0,-9 10 1 0,-6 5 0 15,-2 8-29-15,-7 5-10 0,-3 6 0 0,0 2 9 16,-5 3-9-16,5 0 0 0,3-5 0 0,3 5 0 16,-3 2-15-16,10 1-8 0,5-6-1 0,3 1-1 15,6-4 25-15,-3 1 0 0,6 0 0 0,6-1 0 16,6-4 30-16,3-6 2 0,-1-6 0 0,7-1 0 15,6-4 8-15,0-10 3 0,-6-5 0 0,2-6 0 16,1-13-55-16,3-5-12 16,3-3-1-16,0-10-1 0,-4-9-128 0,7-7-26 0,3-6-4 15</inkml:trace>
  <inkml:trace contextRef="#ctx0" brushRef="#br0" timeOffset="73196.2267">18257 11578 518 0,'0'-13'46'0,"0"2"-37"15</inkml:trace>
  <inkml:trace contextRef="#ctx0" brushRef="#br0" timeOffset="73632.0601">18218 11396 1843 0,'12'8'164'0,"-3"-3"-132"16,0-3-32-16,3 4 0 0,-3-1 143 0,3 0 21 16,0 1 5-16,3-1 1 0,-3 0-86 0,3 1-18 15,-1 1-3-15,-2 1-1 0,0 3-35 0,3 0-7 0,-6 2-2 0,3 3 0 16,0 5-9-16,0 3-1 0,0 2-8 16,0 9 12-16,-7 4-4 0,1 4-8 0,-3-1 11 15,0 0-11-15,-3-5 0 0,0 0 0 0,0-5 0 16,-3-3 0-16,0-5-19 0,0-3 3 0,0-5 0 15,1-3 0 1,2-2-51-16,-3-3-9 0,0-3-3 0,3-5 0 16,0 0-3-16,0 0-1 0,0 0 0 0,-3-5 0 0,0-1 52 0,0 1 11 0,0-3 1 15,0 0 1-15,0 3 54 0,3-6 10 0,3 1 2 0,0-3 1 16,0-1-6-16,3-2-2 0,0-2 0 0,2-6 0 16,1-2-14-16,3-3-3 0,3-3-1 0,0-3 0 15,0 1-31-15,3 0-7 0,0 2-1 0,3 0 0 16,-4 6 16-16,1 7 0 0,3 3 0 0,-3 6 0 0,0-1 16 0,0 8-1 15,-3 1 0-15,-1 4 0 0,1 4 14 16,0 2 3-16,0 2 1 0,-3 6 0 0,0 3-17 0,-3 2-4 16,3 3-1-16,-3 5 0 0,3 3-11 0,-4-1-9 15,4 1 9-15,-3 0-13 16,3 0-13-16,0-3-2 0,-3-3-1 0,3-2 0 16,-3-3-18-16,0-2-3 0,0-4-1 0,-3-1 0 15,-3-4-173-15,0-2-34 0,0 5-7 0,-3-13-2 0</inkml:trace>
  <inkml:trace contextRef="#ctx0" brushRef="#br0" timeOffset="74051.9481">18332 12438 2718 0,'0'0'60'0,"8"3"12"0,-2-1 2 0,6 1 2 0,0 0-60 0,0-1-16 15,6-2 0-15,0-2 0 0,3-1 21 0,2-2 2 16,7-3 0-16,0 0 0 0,3-5-12 0,8-1-3 16,1 1 0-16,0-3 0 0,2 0-8 0,1 3 0 15,6 0 0-15,-4 0 0 0,1 5-14 0,0 2 5 16,-1 1 1-16,-5 0 0 0,-3 2-12 0,-1 3-3 15,-5 0 0-15,-3-2 0 16,-3-1-39-16,-1-2-8 0,-5 2-2 0,0-2 0 16,-6-1-132-16,0-1-26 0</inkml:trace>
  <inkml:trace contextRef="#ctx0" brushRef="#br0" timeOffset="74505.7319">18605 12766 2502 0,'15'21'111'0,"-6"-10"22"16,3-3-106-16,0 2-27 0,0-2 0 0,0 0 0 15,0 0 74-15,-3-2 10 0,3-6 1 0,-1 0 1 16,1-3-86-16,0-2-15 0,3-1-4 0,0 1-1 16,-3 0-32-16,0-1-6 0,3 1-2 0,-6 5 0 15,-3 0 16-15,3 5 2 0,-1-2 1 0,-5 5 0 0,0 0 31 0,0 3 10 16,-3 2 0-16,0 0 0 0,-6 3 13 0,3-3 10 16,-5 3 1-16,-1 2 1 0,0-2 4 0,0 3 1 15,-3-3 0-15,3 0 0 0,-3-3-5 0,3 0-1 16,3-5 0-16,-3 0 0 0,0 0-6 0,3-3-2 15,0 3 0-15,0-5 0 0,6-3 0 0,-6 5-1 16,6-5 0-16,0 0 0 0,0 0 1 0,0 0 1 16,0 0 0-16,0 0 0 0,0 0 0 0,6 5 0 15,0-5 0-15,0 3 0 0,6 0-17 0,3-3 0 16,-3-3 0-16,6 0 0 16,3 3-18-16,0-5-7 0,2 2-2 0,1-5 0 15,3 1-79-15,3-4-16 0,-1-2-3 0,1-3-1 16,3 0-102-16,3 0-21 0</inkml:trace>
  <inkml:trace contextRef="#ctx0" brushRef="#br0" timeOffset="74816.8924">20064 12179 345 0,'0'0'31'0,"0"0"-31"15,0 0 0-15,6 2 0 0,3-2 324 0,-3 3 60 16,0-3 11-16,3 5 2 0,3-2-235 0,-1 2-47 16,1-2-10-16,0 2-1 0,6 1-15 0,0-1-2 15,0 0-1-15,3 0 0 0,-1-2-11 0,4 2-3 16,0-2 0-16,3 0 0 0,3-6-41 0,-1 0-9 15,4 1-2-15,0-6 0 0,0 0-32 0,-1-5-6 16,-2-3-2-16,3-3 0 16,-3 1-128-16,-4-3-25 0,1-3-6 0,-3 0-849 0</inkml:trace>
  <inkml:trace contextRef="#ctx0" brushRef="#br0" timeOffset="75099.2221">21043 11681 1785 0,'18'14'79'0,"-12"-9"17"0,3 3-77 0,0-3-19 0,0 0 0 0,-3 1 0 16,3-1 133-16,0 3 23 0,-3 3 5 0,-1-1 1 15,4 1-122-15,-3 2-24 0,-3 3-4 0,0 5-2 16,3 5-2-16,-3 6 0 0,3 5 0 0,-3 6 0 15,-3 2 20-15,3 5 4 0,3 5 1 0,-3 4 0 16,0-4 7-16,0 1 2 0,3-6 0 0,-3-2 0 16,0-1-20-16,3-4-4 0,0-12-1 0,0 1 0 0,-3-6-33 0,3-4-6 15,-3-6-2-15,0-6 0 16,3-5-144-16,-6-5-28 0,0 0-7 0,0-5-468 16,0-3-93-16</inkml:trace>
  <inkml:trace contextRef="#ctx0" brushRef="#br0" timeOffset="75418.2831">21692 11409 2336 0,'42'10'104'0,"-21"-4"20"0,5 2-99 0,1 0-25 0,3 5 0 0,-3-3 0 16,-1 6 58-16,1-2 6 0,-3 4 2 0,0 1 0 15,0 4-46-15,-3 9-10 0,-1 5-2 0,-2 11 0 16,0 7-8-16,-3 9 0 0,-6 2 0 0,0 13-11 16,-3 6 26-16,-6 5 5 0,-3 5 0 0,-3 8 1 15,-9 6 16-15,0-3 3 0,-9 2 1 0,-2-5 0 16,-10-2-29-16,-6-8-12 0,-6-9 8 0,1-7-8 15,-4-14 0-15,-2-7-17 0,-1-14 2 0,-2-5-814 16,-4-8-163-16</inkml:trace>
  <inkml:trace contextRef="#ctx0" brushRef="#br0" timeOffset="76369.7463">5997 16211 979 0,'0'0'87'0,"0"0"-70"0,3 5-17 0,-3-5 0 0,-3 11 150 0,3-8 26 15,3 7 6-15,-3-10 1 0,0 0-70 0,0 0-13 16,0 0-4-16,0 0 0 0,0 0-18 0,3 3-4 15,3 5-1-15,0-3 0 0,-1 0-25 0,7 1-6 16,0-4-1-16,3 4 0 0,6 1-5 0,3-1-2 16,3-6 0-16,5 8 0 0,10-3-22 0,0 0-4 15,5 1 0-15,-5-4-8 0,3 4 0 0,-4-6 0 16,-2 2-10-16,-3-2 10 16,-1-2-168-16,-2-4-25 0,-3 1-6 0,-3-3-1 15,2 3-71-15,-2-6-14 0,30-13-3 0,-18 6-1 0</inkml:trace>
  <inkml:trace contextRef="#ctx0" brushRef="#br0" timeOffset="76836.4926">6306 16862 1875 0,'0'0'83'0,"0"0"17"0,0 0-80 0,0 0-20 16,0 0 0-16,0 0 0 0,0 0 12 0,0 0-1 15,0 0-1-15,9 0 0 0,-9 0-10 0,6 0-11 16,3 0 3-16,-3 0 0 0,0 0 31 0,3 0 6 0,6 0 2 0,3 0 0 15,-1 5 37-15,7-2 7 0,3 2 1 0,3 0 1 16,3-2-29-16,-1 0-7 0,7-1-1 0,3-2 0 16,-1-2-40-16,1-4-17 0,3 1 1 0,-4-8-691 15,-5 0-137-15</inkml:trace>
  <inkml:trace contextRef="#ctx0" brushRef="#br0" timeOffset="78469.1225">8092 15341 1152 0,'0'0'102'0,"0"0"-82"0,-3 7-20 0,3-7 0 15,9 3 231-15,-9-3 41 0,0 0 9 0,0 0 2 16,0 0-230-16,0-5-45 0,-3-6-8 0,3-2 0 31,0-3-60-31,9 0-6 0,3 0-2 0,-3 3 0 0,-3 0-9 0,6 2-3 0,6 1 0 16,2 2 0-16,-2 0 80 0,0 0 10 0,3 3 5 0,0 5 1 15,3-3 47-15,-4 3 9 0,1 3 3 0,0-3 0 16,3 2-11-16,-3 1-1 0,-3 0-1 0,3-1 0 16,-4 4-24-16,4-1-5 0,-3-3-1 0,3 1 0 15,-3 0-23-15,3 2-9 0,-1-5 0 0,1 5 9 16,3-5-22-16,-3 6-5 0,0-6-1 0,0 5 0 15,-4-2-17-15,1-1-4 16,-3 1-1-16,0 0 0 0,-6 2-23 0,0-3-5 16,0 4-1-16,-6 4 0 0,-3 4-13 0,-6 1-2 0,0-1-1 0,-3 2 0 15,-3-1 38-15,-3 1 7 0,-3 0 1 0,0-3 1 0,-2 1 61 0,-1-1 12 16,0 0 2-16,-3-2 1 0,0-3 4 0,1-3 1 16,-1 3 0-16,6-3 0 0,0 0-34 0,0-2-8 15,6 2 0-15,0-5 0 0,3 3 0 0,0-3 0 16,4 3-12-16,-1-3 12 0,6 0-9 0,0 0 9 15,0 0 0-15,0 0 0 0,0 0 28 0,0 0 12 16,9 5 2-16,-1-2 1 0,7 2 14 0,0 0 3 16,6 3 1-16,3-3 0 0,-3 3-1 0,5 0-1 15,-2 0 0-15,6 3 0 0,0-3-27 0,-3 2-4 0,2 1-2 16,-2-1 0-16,0 4-6 0,-3-4 0 0,0 4-1 16,-4-4 0-16,-2 3 2 0,0 1 1 0,0-1 0 0,-3 0 0 15,0 0-14-15,-3-2-8 0,0 2 8 0,-6 0-8 16,-1 1 0-16,-2-1 8 0,0 0-8 0,-3 0 0 31,-6 0-18-31,1 1-8 0,-4 2-2 0,-3-1 0 0,-3 1 28 0,0 0 0 0,-6-3 0 0,-3 1 0 16,0-1 0-16,-5 0 8 0,-1-5 0 0,0-3 0 15,-3 1-24-15,1-1-4 0,-1-5 0 0,0 0-684 16,0-5-136-16</inkml:trace>
  <inkml:trace contextRef="#ctx0" brushRef="#br0" timeOffset="79070.5147">7943 16269 1324 0,'3'11'118'16,"0"-3"-94"-16,-3 5-24 0,3-5 0 0,3-3 210 0,-6-5 38 15,-3 6 7-15,3-6 1 16,6 2-206-16,0 1-42 0,-6-3-8 0,12 0 0 0,-3-3-20 0,9 1-4 15,3-4 0-15,2-2 0 0,-5 3 24 0,12-3-9 16,6 3 9-16,0-3 0 0,-1 0 9 0,1 0 9 16,3 0 2-16,2 0 0 0,4 0 8 0,3-2 1 15,-1 2 1-15,1 0 0 0,-1-3 2 0,4 8 1 16,0-2 0-16,-1 0 0 0,-2 0-1 0,0-1 0 16,-1 4 0-16,4-1 0 0,-1-2-22 0,-2 2-10 15,3 0 8-15,-4-2-8 0,-2 5 0 0,0-5 0 16,-7 2 0-16,1-2 0 0,-3 5 0 0,2 0-14 15,-5-5 2-15,-3 2 0 16,-3-2-29-16,-1 5-6 0,-2-3-1 0,-3 0 0 16,0 1-35-16,-3-4-7 0,-3 6-2 0,-3 0 0 15,-4 0-27-15,1 0-5 0,-9 0-2 0</inkml:trace>
  <inkml:trace contextRef="#ctx0" brushRef="#br0" timeOffset="79637.0009">8702 16574 2588 0,'15'18'57'16,"-9"-10"12"-16,0 0 3 0,0-3 0 0,0 3-58 0,3-3-14 0,-3 3 0 0,3-8 0 0,0 0 40 0,3 0 6 15,3 0 1-15,-1-5 0 0,4-3-47 0,0 0-8 16,0-5-3-16,3 2 0 16,3 3-29-16,-1 1-7 0,-2-4-1 0,0 8 0 0,0 1 36 0,0-1 12 15,0 3 0-15,-3 0-9 0,2 3 17 0,1-1 4 16,-3 1 1-16,0-3 0 0,-3 8-1 0,-3-3 0 15,3 0 0-15,-3 1 0 0,-4-4-12 0,-2 4 0 16,0-1 0-16,0 0 0 0,0 3-18 0,-6 0 3 16,0-3 1-16,-3 9 0 0,0 2 1 0,-3-1 0 15,-3 4 0-15,-2-3 0 0,-4 5 2 0,-3-3 1 0,-3 1 0 16,-3-6 0-16,0 6 10 0,0-1 14 0,1-2-3 16,-4-3-1-16,3 1 8 0,0 4 2 0,3-5 0 0,1 1 0 15,2-1-10-15,-3-3-2 0,3 4 0 0,0-4 0 16,0 1-8-16,3 2 0 0,1-2 0 0,-1 2 0 15,3-3 11-15,3 1-3 0,0-3-8 0,3 5 12 16,0 6 13-16,6-6 3 0,0 5 0 0,3-2 0 16,0 0-7-16,6 0-1 0,3-3 0 0,-3 6 0 15,3-6 13-15,5 0 3 0,-2-2 0 0,6-1 0 16,0 1-36-16,3-3 0 0,0-3 0 0,2 1 0 16,7-4-22-16,0-2-11 15,0-8-3-15,2 3 0 0,4-8-68 16,3-6-13-16,-1-5-3 0,4-5-643 0,3 3-128 0</inkml:trace>
  <inkml:trace contextRef="#ctx0" brushRef="#br0" timeOffset="81130.0098">10083 15428 2127 0,'12'5'94'0,"-6"-5"20"0,0 0-91 0,0 5-23 0,3 1 0 0,0-4 0 16,0-2 61-16,3 0 8 0,0 0 2 0,3 6 0 16,0-6-71-16,2 0-23 0,-2 0 0 0,3 0 0 31,0 2-18-31,0 4-4 0,0 2-1 0,0 2 0 0,-3 3 26 0,2 6 4 0,-2 2 2 0,0 6 0 16,0 4 14-16,0 6 13 0,-3 6-2 0,6 2-1 15,-6 0 9-15,2 2 1 0,-2-2 1 0,-3 3 0 16,3-3-4-16,-6 0-1 0,0 0 0 0,0 0 0 15,0 0-16-15,0 0 0 0,-3-6 8 0,0-4-8 16,0 2 0-16,-3-3 0 0,0-2 0 0,0-3 0 0,-3-5-19 16,-3 2-1-16,3-7 0 0,-6 2 0 0,0-5 20 15,0-3 0-15,-3-2 0 0,3-6 0 0,0 8 0 16,1-7 0-16,-1-6 8 0,0 2-8 0,3 1 32 16,-3-1 1-16,0-4 0 0,0-3 0 0,0-1 11 0,3-2 3 15,3 0 0-15,0-5 0 0,-3-3-26 0,3 0-5 16,3-7 0-16,0 1-1 0,0-9-7 0,3-1 0 15,3-2-8-15,0-4 12 0,3-1-4 0,0-6-8 16,0-3 11-16,3 1-11 0,3-4 0 0,-1 4 0 16,1-9 0-16,3 6 0 0,3-6 0 0,-3 1 0 15,0 2 0-15,0 3-12 0,0 5 12 0,2 2-12 16,-2 1 12-16,0 7-12 0,0 4 12 0,3 4-9 0,-3 3 9 16,2 6-8-16,-2 5 8 0,-3 2 0 15,3 6 0-15,0 2-8 0,0 6 24 0,0 2 4 0,2 6 2 0,1 5 0 16,3 2 5-16,-3 6 1 0,0 5 0 0,0 5 0 15,2 1-13-15,-2 4-3 0,3 6 0 0,0 0 0 16,0 0-12-16,0 3 8 0,-1-3-8 0,-2-3 0 16,3 1 12-16,-3 2-4 0,3-3-8 0,-7-2 12 15,-2-3-12-15,0-6 9 0,-3-4-9 0,0-6 8 16,0 6-17-16,-3-12-4 0,-3-1-1 0,0-6 0 31,3 0-127-31,-6-8-26 0,-3 0-5 0,0 0-876 0</inkml:trace>
  <inkml:trace contextRef="#ctx0" brushRef="#br0" timeOffset="82606.0611">12170 15568 1792 0,'0'0'80'0,"0"8"16"0,3-3-77 0,-3-5-19 16,0 0 0-16,0 6 0 0,0-6 62 0,0 0 9 0,6 2 1 15,3 1 1-15,-3 0-53 0,6-3-12 0,0-3-8 0,3 3 12 16,2-3-12-16,1 1 12 0,6-1-12 0,-3 0 12 16,6-2 6-16,-1 2 2 0,1 1 0 0,3 2 0 15,3-3-4-15,3 0-1 0,-1 1 0 0,7-3 0 16,6-1-15-16,-7-2-16 0,4 3 3 0,-3-6-639 16,-1-2-128-16</inkml:trace>
  <inkml:trace contextRef="#ctx0" brushRef="#br0" timeOffset="83440.8276">13742 15139 2156 0,'0'0'48'0,"3"11"9"0,-3-11 3 0,3 8 0 0,-3-8-48 0,0 0-12 0,0 0 0 0,0 0 0 16,0 0 47-16,0 0 7 0,0 0 2 0,0 0 0 15,3-5-40-15,3-3-7 0,-3 0-1 0,2 0-8 16,1 0 14-16,3 0-4 0,3-5-1 0,-3 5 0 16,3-3 9-16,0 1 2 0,3-1 0 0,3 3 0 15,0 0-20-15,2 0 0 0,1 3 0 0,3 0 0 16,3-1 0-16,0 1 0 0,-4 5 0 0,1-3 0 16,0 6 0-16,-3-3 12 0,0 5-3 0,0 1 0 0,-4-1-9 0,4 3 0 15,-6 0 9-15,0 0-9 0,3 2 0 0,-6 4 8 16,0-4-8-16,-3 6 0 0,0 3 0 15,-6 2 0-15,3 3 0 0,-6 2-8 16,0 3-18-16,-6 3-3 0,0 2-1 0,0 1 0 0,-3-6 10 0,0 3 3 16,-3-3 0-16,-3-3 0 0,0 1 17 0,0-1-8 15,-9-2 8-15,4 2 0 0,-4-5-16 0,0 3 4 16,-3 0 1-16,0 0 0 16,1 0-13-16,-4 0-4 0,3 5 0 0,3-3 0 0,-3 1 13 0,1-4 3 15,2 4 0-15,0-6 0 0,3 5 12 0,-3-2 13 16,4-3-2-16,-1-2-1 0,6-1 22 0,-3-2 5 15,0-2 1-15,3-4 0 0,3 1-8 0,3-1-2 16,3-4 0-16,1 2 0 0,2-8-8 0,3 0-3 0,0 0 0 0,0 0 0 16,0 0-17-16,0 0 8 0,0 0-8 0,5 5 0 15,4-5 21-15,3 0-2 0,6-5-1 0,3 5 0 16,0 0 2-16,3 0 0 0,-1-6 0 0,4 4 0 16,0-4 2-16,6 6 1 0,0-5 0 0,2 0 0 15,1 2-12-15,0-2-3 0,2-1 0 0,1 1 0 16,0 0-8-16,-1 0 0 0,-2-1 0 0,0 1 0 15,-3-3-9-15,-1 5 9 0,1-2-12 0,0-3 12 32,-3-2-48-32,-1 4-4 0,1-2 0 0,0-2 0 0,0-1-190 0,-1 1-38 0</inkml:trace>
  <inkml:trace contextRef="#ctx0" brushRef="#br0" timeOffset="86508.6228">16971 15023 1803 0,'-12'13'80'0,"3"-7"16"0,-5-1-76 0,-1 3-20 15,0 2 0-15,-9-2 0 0,-6 0 53 0,0 3 7 16,7-3 2-16,-4 0 0 16,3 2-78-16,0 1-16 0,3-1-4 0,1 4 0 0,2 4 15 0,3 1 2 15,0 2 1-15,6 5 0 0,0 3 18 0,0 3 0 16,0 0-8-16,3 2 8 0,0-2 0 0,0 0 0 0,0 2 0 0,3 1 9 15,-3-4 10-15,6 1 1 0,-3 0 1 0,3 0 0 16,3-3 23-16,0 3 4 0,6 2 0 0,-3-2 1 16,3-3 14-16,3-3 2 0,0-2 1 0,6-3 0 15,3-2-10-15,0 2-3 0,-1-3 0 0,10 1 0 16,6-6-29-16,0 3-5 0,-4-5-2 0,4-3 0 16,3-6-17-16,-4-4-14 0,4-6 2 0,-6-6 1 31,0-7-102-31,5-3-21 0,4-10-4 0,-3-3-853 0</inkml:trace>
  <inkml:trace contextRef="#ctx0" brushRef="#br0" timeOffset="86924.508">17430 15367 1443 0,'0'0'64'0,"0"0"13"0,0 0-61 0,0 0-16 15,0 0 0-15,0 0 0 0,0 11 78 0,-3-1 13 16,-3-2 2-16,6 3 1 0,0 5-34 0,0-1-6 16,-9 4-2-16,6 2 0 0,0 0-6 0,3 3-2 0,-3-3 0 0,0 0 0 15,3 1 0-15,6-1-1 0,-3 0 0 16,0-8 0-16,0 6-16 0,3-6-3 0,3 0-1 0,0-2 0 15,-3-1-23-15,-1-2-16 0,1-2 2 0,3-1 1 16,0-5-2-16,0 5 0 0,-3-5 0 0,3-5 0 16,3 2 15-16,-3-2-11 0,-3-3 11 0,3 0-10 15,3 0 10-15,0-5 0 0,-6 0 0 16,0-1 8-16,-3-1-24 0,2-4-4 0,4 3 0 0,-6-2-1 16,-6-1 21-16,3 1 0 0,0-4 0 0,0 4 0 15,-6-1 0-15,-2 3 12 0,2 1-2 0,0-4 0 16,0 3 8-16,-3 3 2 0,-3 2 0 0,6 3 0 15,0 1-12-15,-3 1-8 0,-3 1 12 0,0 0-12 16,0 2-66-16,-3 0-20 0,3 1-4 0</inkml:trace>
  <inkml:trace contextRef="#ctx0" brushRef="#br0" timeOffset="87541.8576">17826 15232 1890 0,'14'11'84'0,"-8"-6"16"0,-3 0-80 0,3 3-20 16,-3 0 0-16,3 3 0 0,0 5 80 0,0-1 12 0,-3 4 3 15,3-1 0-15,0 1-59 0,0 0-11 0,-6 2-2 0,6-3-1 16,-3-2-5-16,0 0-1 0,-3-3 0 0,0 0 0 16,-3-2-16-16,3 0-14 0,0-3 2 0,-3-3 1 31,0 0-47-31,3-5-10 0,0 0-1 0,0 0-1 16,0 0 0-16,0 0 0 0,0 0 0 0,0 0 0 0,0 0 59 0,3-8 11 0,0 3 0 0,0-3 8 15,3-3 38-15,3 1 8 0,-3-3 2 0,3-1 0 16,0 1-1-16,-1 0 0 0,4-3 0 0,-3 0 0 15,3 0-20-15,0 0-4 0,0 0-1 0,3 1 0 16,-3 1-18-16,3 1-4 0,3 3-8 0,-1-1 12 16,-2 0-12-16,0 3 9 0,3 3-9 0,-3 3 8 15,0-1-38-15,-3 6-8 0,0-1-2 0,-3 6 0 16,-3 0-7-16,-1 8-1 0,-2 0-1 0,-3 5 0 0,-3 3 26 0,0 0 6 16,-2-1 1-16,-1 1 0 0,-6-3 16 0,-3 3 17 15,6-3-3-15,0-2-1 0,-3-6 4 0,6 0 1 16,-3 1 0-16,3-4 0 0,0-2-10 0,3-3-8 15,3-5 12-15,0 0-12 0,0 0 12 0,0 0-12 16,0 0 12-16,0 0-12 0,0 0 31 0,0 0-1 16,0 0 0-16,6-5 0 0,0-5 3 0,3 2 1 15,0-6 0-15,3 4 0 0,0-3-15 0,0-1-3 16,3 1-1-16,0 0 0 0,-4 2 1 0,1 1 0 16,0 4 0-16,-3-2 0 0,3 3-2 0,-3 5 0 15,0 0 0-15,3 5 0 0,-3-2-1 0,-3 2 0 16,6 1 0-16,-3 2 0 0,-1-3-26 0,1 3-6 15,-3-3-1-15,3 3 0 16,-3-3-47-16,0 1-9 0,0-1-3 0,-6-5-623 0,0 0-125 0</inkml:trace>
  <inkml:trace contextRef="#ctx0" brushRef="#br0" timeOffset="88059.4724">18653 15166 2408 0,'9'5'53'0,"-3"1"11"0,0-1 3 0,3 3 0 0,-3-3-54 0,0 0-13 0,3 1 0 0,3 2 0 0,-4 2-11 15,1 3-5-15,-3 3 0 0,3 8-1 0,-6 3 17 16,0 4 0-16,0 4 0 0,-3 2 0 0,3 8 24 0,-6 0 9 15,3 0 2-15,-3 5 0 0,-3 5 10 0,3-4 3 16,-3-1 0-16,3-2 0 0,0-6-17 0,0-2-3 16,-3-9-1-16,3 1 0 0,0-3-27 0,1-5 0 15,-1-11 8-15,3 6-8 16,-3-11-43-16,0 5-10 0,0-8-3 0,3 3 0 16,0-8-14-16,0 0-3 0,0 0-1 0,0 0 0 0,0 0 54 0,0 0 10 15,-6-5 10-15,0-3-13 0,3 5 43 0,0-7 9 16,0-3 1-16,3-1 1 0,-3-4-6 0,0-6-2 15,3-5 0-15,0 0 0 0,9-8-13 0,-3-3-2 0,6-5-1 0,0 0 0 16,2-5-7-16,4 2-2 0,0-5 0 0,3 3 0 16,0-3-8-16,0 0-12 0,2 6 2 0,1 2 1 15,-3 5-13-15,0 8-2 0,0 3-1 0,0 8 0 16,-4 2 25-16,1 6-10 0,0 3 10 0,-3 4 0 16,3 4 10-16,-3-1 9 0,0 3 1 0,0 3 1 15,-7-1-1-15,1 4-1 0,-3 1 0 0,0 1 0 16,-3 6-32-16,0-4-7 0,-3 3 0 0,-6 1-1 15,-6 2-38 1,-2 2-7-16,-4 1-2 0,0 2 0 0,-6-3-137 0,0 3-28 0,0 1-6 16,1-1-1-16</inkml:trace>
  <inkml:trace contextRef="#ctx0" brushRef="#br0" timeOffset="88509.2901">19605 15423 2703 0,'0'0'60'0,"0"0"12"0,0 0 2 0,0 0 2 0,0 0-61 0,0 0-15 16,-2-11 0-16,-1-2 0 15,3-6-48-15,-3 1-12 0,0-1-2 0,0 3-1 16,0 3 2-16,0 3 0 0,-3 2 0 0,0 2 0 0,0 4 48 0,0-1 13 16,0 3 0-16,0 3 0 0,-3 2 16 0,0 3 8 0,-3 0 1 0,0 2 1 15,0 1-15-15,0 0-3 0,-2 4-8 0,2-1 12 32,0-1-38-32,0 0-8 0,0 3-2 0,0-3 0 15,3 0-32-15,0 1-6 0,3-1-2 0,0-3 0 16,3 1 23-16,0 0 4 0,3-3 1 0,3 0 0 15,-3-1-4-15,3-1 0 0,-3-6 0 0,0 0 0 0,0 0 52 0,3 5 9 0,-3-5 3 0,0 0 0 16,6 0 39-16,-6 0 8 0,9-3 1 0,0-2 1 16,-3 0-3-16,3-3-1 0,0-3 0 0,0-2 0 15,0 2-24-15,0-2-5 0,0 3 0 0,0-4-1 16,-4 7-27-16,1-4 0 0,3 6 0 0,-6-3-11 16,0 2-20-16,0-2-4 15,-3 8-1-15,3-5 0 0,0 0-124 0,-3 5-26 0,0 0-5 16,-12-8-517-16</inkml:trace>
  <inkml:trace contextRef="#ctx0" brushRef="#br0" timeOffset="88897.2354">19745 15184 2199 0,'0'0'48'0,"0"0"11"0,6 8 1 0,-3-2 2 0,0 2-50 0,0-3-12 0,-3-5 0 0,0 8 0 16,3 0 0-16,-3 0 0 0,0 2 8 0,0 1-8 16,0 2-8-16,-3 0-5 0,3 3-1 0,-3 3 0 15,3-6 3-15,0 0 1 0,0 3 0 0,0-3 0 31,0-2-29-31,0-1-5 0,0-2-2 0,3 0 0 16,-3-8 1-16,3 8 0 0,-3-8 0 0,0 0 0 0,0 0 37 0,0 0 8 0,0 0 0 0,0 0 0 16,0 0 37-16,0 0 7 0,0 0 2 0,0 0 0 15,0 0 23-15,0 0 5 0,0 0 1 0,3-5 0 16,0-3-19-16,-3 0-4 0,3 0-1 0,3-2 0 16,-3-1-25-16,3-5-5 0,-3 0-1 0,3-2 0 15,0 2-20-15,3-5 0 0,0 0 0 0,0-3 0 16,3-3-150-16,0 1-34 15,-1-1-8-15,1 1-720 0</inkml:trace>
  <inkml:trace contextRef="#ctx0" brushRef="#br0" timeOffset="89087.7367">20219 15198 1324 0,'6'16'118'0,"0"-1"-94"16,-3 4-24-16,0-1 0 0,-3 1 262 0,0 0 48 16,0-4 10-16,-3-1 1 15,3-4-289-15,-3-2-57 0,0-3-12 0,3-5-3 16,-6 3-140-16,0-3-28 0,0-3-5 0,0-2-2 0</inkml:trace>
  <inkml:trace contextRef="#ctx0" brushRef="#br0" timeOffset="89215.3808">20299 14907 1785 0,'6'8'159'16,"0"-3"-127"-16,0 0-32 0,-6-5 0 15,0 0 188-15,0 0 31 0,0 0 6 0,3-2 2 16,3-4-295-16,-6-7-58 0,-6-6-12 0</inkml:trace>
  <inkml:trace contextRef="#ctx0" brushRef="#br0" timeOffset="89585.3944">20734 15068 806 0,'9'5'72'0,"2"-2"-58"15,1 0-14-15,0-6 0 0,-3-2 409 0,0-6 79 16,-3-2 16-16,3-6 4 15,-3-4-508-15,0-4-112 0,-3 3-16 0,3 0-4 16,-6 9 67-16,0 1 13 0,3 6 4 0,-3 8 0 0,0 0 72 0,0 0 14 16,0 0 3-16,-3 6 1 0,-3 4 36 0,3 1 7 0,3-1 2 0,-6 6 0 15,3 0-46-15,0 0-9 0,-3 0-1 0,3 2-1 16,0 1-22-16,-3 5-8 0,0-3 0 0,3 3 9 16,0 2-9-16,0 3 0 0,0 0 0 0,0 6 0 15,3-1 12-15,-3 3 4 0,6-2 1 0,-3 2 0 16,-3-6 19-16,-3 1 3 0,3 0 1 0,-3-3 0 15,0-2-21-15,1-4-4 0,-4-1-1 0,0-7 0 16,3-1-14-16,-6-4-10 0,0-5 2 0,-3-5 0 31,-3 0-88-31,-3-5-18 0,1-3-3 0,-7-5-1 0,3-3-101 16,-3-2-20-16,-26-25-4 0,11 9-1 0</inkml:trace>
  <inkml:trace contextRef="#ctx0" brushRef="#br0" timeOffset="89960.4087">21106 14957 1094 0,'12'13'97'0,"-1"6"-77"15,1-3-20-15,-3 2 0 0,0-2 394 0,0 0 75 16,0-6 15-16,0 1 4 0,-3 0-395 0,0-1-78 15,-3 1-15-15,3-1 0 16,-3 1-63-16,3 2-7 0,-3 0-2 0,6 1 0 16,-6 1 30-16,6 1 6 0,-3-2 0 0,0 1 1 0,2 4 47 0,1-6 8 15,0-5 3-15,-3 3 0 0,3-3-3 0,3-3 0 0,-3-2 0 16,0-3 0-16,-3 0-20 0,6-3 0 16,-3-2 0-16,0-3 0 0,-3-3 20 0,0 1 0 0,0-4 0 15,2 1 0-15,-2 0-9 0,3-3-3 0,-3 0 0 16,0 0 0-16,3 0 9 0,-3 0 2 0,0 1 0 15,0 1 0-15,-3 4-9 0,-3-3-2 0,3 5 0 0,-3 0 0 16,3 2 0-16,-6 1 0 0,3 5 0 0,-3-5 0 16,0 0-8-16,-6-1 0 0,-3 4 0 0,-3-4 0 15,-5-2-104 1,-4 0-12-16,-3-2-4 0</inkml:trace>
  <inkml:trace contextRef="#ctx0" brushRef="#br0" timeOffset="90378.2705">21633 14965 1954 0,'0'0'43'0,"8"0"9"0,-2-5 1 0,3-3 3 0,0-3-45 0,0 3-11 16,3-2 0-16,-3-1 0 15,0 3-129-15,0 5-28 0,0 3-6 0,3 3-1 16,-3 5 99-16,-3 5 19 0,0 0 4 0,3 3 1 0,-4 3 139 0,1 2 28 16,-3 0 6-16,3 0 0 0,-3-2-41 0,0-1-9 0,-3 1-2 0,0-3 0 15,-3-3-54-15,-3-5-11 0,0 0-3 0,3 0 0 32,-5-3-41-32,5-2-9 0,3-3-2 0,0 0 0 0,0 0 23 0,-3-3 4 0,3-2 1 0,6-3 0 15,-1 0 68-15,4 0 15 0,0-3 2 0,0 1 1 16,3-3 2-16,3-1 1 0,3 1 0 0,-3-3 0 15,3 3-16-15,-3 0-3 0,2 2-1 0,-5 1 0 16,0 2-12-16,0 2-2 0,-3 4-1 0,0-1 0 16,0 0-19-16,0 3-4 0,0 0-1 0,-3 6 0 15,0-1-18-15,0 0-17 0,0 3 3 0,0 3 1 16,-1 2-15-16,-2 0-2 16,0 1-1-16,0-1 0 0,-6 0-75 0,3 0-15 15,-3 0-3-15,-3 3-585 0,4-2-117 0</inkml:trace>
  <inkml:trace contextRef="#ctx0" brushRef="#br0" timeOffset="90745.2904">22472 14856 1670 0,'24'-2'148'0,"-15"-1"-118"15,3-2-30-15,-3-6 0 0,5 1 100 0,-2-6 15 16,0-3 2-16,-3 1 1 16,0-3-118-16,3-1-29 0,-3 6-3 0,-3 1-1 0,0 1 7 0,0 6 2 15,-3 1 0-15,0 4 0 0,-3 3 91 0,0 0 18 0,0 0 4 16,0 0 1-16,0 0-8 0,-6 5-2 0,0 3 0 0,-3 5 0 16,0 1-37-16,-3 4-8 0,-3 3-2 0,0 6 0 15,-3 2-23-15,4-3-10 0,-1 3 8 0,0 0-8 16,-3 1 0-16,9-4 0 0,-3 0 8 0,3 1-8 15,3-1 0-15,0-2 0 0,-3 3 9 0,9-1-9 16,0 1 0-16,0-1 0 0,0 1 0 0,6-1 8 16,-3-2-8-16,0 5 0 0,3-3 0 0,0 3 8 15,3 1-8-15,-3-7 9 0,-3 1-9 0,0-5 10 16,0-1 4-16,-6-5 1 0,0 1 0 0,-3-6 0 16,-3 0-24-16,-3-3-5 0,-6-3-1 0,-5-4 0 15,-4-1-127-15,-9-5-26 0,-3-8-4 0</inkml:trace>
  <inkml:trace contextRef="#ctx0" brushRef="#br0" timeOffset="91309.7795">23124 15211 2718 0,'24'55'60'0,"-12"-31"12"0,-1-3 2 0,-5-2 2 0,0-3-60 0,-6-8-16 16,0-8 0-16,-12-11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6:12.6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2416 1193 979 0,'0'0'43'0,"0"0"9"0,0 0-41 0,0 0-11 16,-6-5 0-16,6 5 0 0,0 0 0 0,0 0 0 15,-3-3 0-15,3 3 0 0,0 0 0 0,0 0 0 16,0 0 9-16,0 0-9 0,0 0 9 0,0 0-9 15,0 0 12-15,0 0-12 0,0-5 0 0,0 5 0 16,0 0 0-16,0 0 0 0,3-8 0 0,3 3 0 16,-6 5 0-16,6-8 0 0,0 3 29 0,-6 5 6 0,6-6 1 0,0 4 0 15,-6 2-10-15,6-6-2 0,-6 6 0 0,0 0 0 16,3 0 16-16,-3 0 4 0,0 0 0 0,0 0 0 16,0 0-20-16,0 0-3 0,0 0-1 0,0 0 0 15,0 0 20-15,6 0 3 0,-1 8 1 0,1 3 0 16,-3 2-18-16,0 8-3 0,0 0-1 0,0 9 0 15,0 4 10-15,0 0 1 0,-6 11 1 0,3 6 0 16,0 2 4-16,-3-1 1 0,0-1 0 0,3-4 0 16,-3 4-15-16,3 2-2 0,0-1-1 0,-3-1 0 15,3-1-13-15,-3-2-8 0,3-1 10 0,-6-2-10 32,1-2-15-32,-1-1-9 0,3-10-1 0,-9 5-1 0,3 5-181 0,0-10-36 15</inkml:trace>
  <inkml:trace contextRef="#ctx0" brushRef="#br0" timeOffset="930.5059">2428 1146 871 0,'0'0'38'0,"0"0"9"0,0 0-38 0,0 0-9 0,3-6 0 0,3 1 0 0,-6 5 105 0,3-5 19 16,3-3 4-16,-3 0 1 0,0 3-79 0,0 5-16 16,2-8-3-16,1 2-1 15,0-2 13-15,3 8 2 0,6-5 1 0,0-3 0 0,6-5-15 0,3 2-3 16,6 6-1-16,5-3 0 0,1 3-4 0,6-3-1 16,-1 3 0-16,1-3 0 0,-3 2-22 0,2 4 0 15,-5-11 0-15,6 7 0 0,-1 1 0 0,1 2 0 16,-3-2 8-16,2-3-8 15,-2 3-40-15,-3 0-12 16,0-3-2-16</inkml:trace>
  <inkml:trace contextRef="#ctx0" brushRef="#br0" timeOffset="1277.58">2356 1701 1267 0,'0'0'56'0,"9"0"12"32,-3 0-55-32,3 0-13 0,0 0 0 0,3 0 0 0,6-5 113 0,0 5 20 0,5 0 4 0,4-8 1 0,6 3-62 0,3-1-12 15,5-1-2-15,-2-4-1 0,9 3-23 0,-7 0-5 16,4 0-1-16,-6 3 0 16,5-6-50-16,-2 3-10 15,0 3-3-15,-1 2-572 0,4-2-114 0</inkml:trace>
  <inkml:trace contextRef="#ctx0" brushRef="#br0" timeOffset="1569.8153">3630 1593 1209 0,'0'0'108'0,"0"0"-87"0,0 0-21 0,0 10 0 16,3-2 220-16,0 0 40 0,0 3 8 0,0 2 2 15,6-5-191-15,-6 3-39 0,3 2-7 0,3 0-1 16,0-5-9-16,0 5-2 0,0-2 0 0,3-1 0 15,-3 1-6-15,3 2-2 0,-1-8 0 0,1 6 0 16,-3 0-124-16,3-6-25 0,-6 3-4 16,3-3-792-16</inkml:trace>
  <inkml:trace contextRef="#ctx0" brushRef="#br0" timeOffset="1741.3352">3889 934 2052 0,'0'0'91'0,"0"0"18"0,0 0-87 0,0 0-22 15,0 0 0-15,0 0 0 0,-3 5 35 0,0 3 2 16,0 3 1-16,0-6 0 16,0 3-61-16,0-3-12 0,3 9-2 0</inkml:trace>
  <inkml:trace contextRef="#ctx0" brushRef="#br0" timeOffset="2200.111">3961 1566 2296 0,'3'-8'102'0,"-3"8"21"0,0 0-99 0,9 0-24 15,2 0 0-15,4 0 0 0,0 3 18 0,3 2-2 16,3 6 0-16,3 2 0 0,0 0 16 0,-4 3 2 16,-2 3 1-16,0-1 0 0,-3 1-20 0,0 2-4 15,-3-2-1-15,0-4 0 0,-3 1-10 0,-3 0-11 16,0-3 3-16,-3-2 0 15,-3-11-48-15,3 13-8 0,-3-13-3 0,0 0 0 16,0 0 23-16,0 0 5 0,0 0 1 0,5-5 0 0,-2 0 26 0,0-3 12 16,3 0-10-16,0-6 10 0,-3-1 22 0,6-1 10 15,-3-8 3-15,0 3 0 0,3-6 29 0,3 1 7 16,-3-6 1-16,3 6 0 0,0-9-6 0,0 11-1 16,2-2 0-16,1 7 0 0,0 4-25 0,-3 4-6 0,0 3-1 15,0 3 0-15,0 5-10 0,0 5-3 0,3 8 0 0,-3 1 0 16,-1 4-20-16,-2 8 0 0,3 4 0 0,0-1 8 15,-3-3-20-15,3 3-3 0,-6 0-1 0,3-2 0 32,0-6-117-32,-3 3-24 0,3-3-5 0,-3-3-941 0</inkml:trace>
  <inkml:trace contextRef="#ctx0" brushRef="#br0" timeOffset="2802.5047">5711 1527 2106 0,'0'0'46'0,"-6"-8"10"0,0 2 1 0,0-7 3 0,0 8-48 0,0-3-12 15,-3 0 0-15,0 3 0 0,-3-6 8 0,-3 3 0 16,-2 0 0-16,-1 0 0 0,-3 3 19 0,-3-6 3 16,-3 9 1-16,1-3 0 0,2 5-31 0,-3 0-16 15,3-6 1-15,-3 12 1 0,4-1 2 0,-1 3 0 16,3 0 0-16,0 8 0 0,-3 10 12 0,3-5 0 16,4 11 0-16,2-3 0 0,-3 8-9 0,3-5 9 15,3 2-8-15,3 3 8 0,0-2 0 0,3 2 0 0,3 2 0 0,3-4 0 16,3 2-9-16,0-5 0 0,0-6 0 0,3 1 0 15,3-1 9-15,0-13-12 0,-3 0 12 0,3 1-12 16,0-9 12-16,3-5 0 0,0-3 0 16,2-5 8-16,1 0 15 0,3-10 3 0,0-3 1 0,0-3 0 15,-3-3 13-15,3 1 2 0,0-14 1 0,-1 6 0 16,1-3-1-16,-3-11 0 0,-3 3 0 0,0-8 0 16,0-5-21-16,3 0-4 0,-3-6-1 0,0 4 0 15,2-4-16-15,4-2 0 0,-3 0 0 0,3-6 0 16,0 6-12-16,3 3 3 0,0 10 1 0,-1 0 0 15,-2-5-10-15,3 13-2 0,-3 0 0 0,-3 10 0 16,0 9 31-16,0-6 5 0,-1 0 2 0,1 6 0 16,-3 5-2-16,-3 2 0 0,0 1 0 0,0 4 0 0,0 1-5 15,-3 8-2-15,-3 2 0 0,-3 3 0 0,3 14-9 0,-3 1 8 16,-3 15-8-16,-3 4 8 0,-3 6-8 16,-3 5 0-16,0 7 0 0,0 7 0 15,0 4 0-15,-2 25 0 0,2 1 0 0,3-9 0 0,3-1-19 0,3-2 4 16,0 2 1-16,0-2 0 15,3-6-109-15,-3-10-21 16,0 3-5-16,0-6-835 0</inkml:trace>
  <inkml:trace contextRef="#ctx0" brushRef="#br0" timeOffset="3039.865">6297 1545 1785 0,'0'0'159'0,"0"0"-127"0,3 13-32 0,3 1 0 15,0 4 136-15,-3 3 20 0,3 3 5 0,0 0 1 16,3 5-102-16,-3-2-21 0,0-1-4 0,0 0-1 16,-3 1-15-16,3-3-3 0,3 2-1 0,-6-2 0 31,0 0-45-31,3-6-9 0,0-4-1 0,0-7-1 15,-4 1-194-15,-2-8-38 0,9-2-8 0,6-11-2 0</inkml:trace>
  <inkml:trace contextRef="#ctx0" brushRef="#br0" timeOffset="3173.5067">6568 1095 1094 0,'3'-53'48'0,"-3"35"11"0,0-9-47 0,3 6-12 16,-3 3 0-16,0 5 0 0,0-1 216 0,0 4 40 15,0 7 9-15,0-2 2 0,0 5-169 0,0 0-34 16,0 0-6-16,0 0-2 15,0 0-89-15,0 8-19 0,3 2-3 0</inkml:trace>
  <inkml:trace contextRef="#ctx0" brushRef="#br0" timeOffset="3595.3775">7009 1357 2304 0,'0'0'102'0,"6"-2"21"16,3 2-99-16,-3 2-24 0,-1 4 0 0,4-4 0 0,3 9 20 0,6 2-2 0,-6-5 0 0,6 11 0 15,-6-1 10-15,3 1 1 0,6 7 1 0,-10 0 0 16,-2-4-30-16,3 4 0 0,3 1 0 0,-6-1-10 15,-6-2 10-15,0 2 0 0,0 1 0 0,3-9 0 16,-3 1-13-16,-6 2-1 0,-3-8 0 0,3 0 0 16,6 1 0-16,-3-9 0 0,-9-2 0 0,3 2 0 15,6-5 14-15,0 0-11 0,0 0 11 0,-9-8-10 0,3 3 29 0,0-6 5 16,3 0 2-16,0-2 0 0,0-5 22 16,0-1 5-16,6-2 1 0,3-5 0 0,-3-4-5 15,3 1-1-15,6-2 0 0,3-4 0 0,3 3-31 0,0 1-6 16,-3 4-2-16,6 3 0 0,-1 9-1 0,-2 1 0 15,-6 9 0-15,0-3 0 0,6 8-8 16,-3 3-11-16,0 7 3 0,-3-2 0 0,-7 6 8 0,4 4-8 16,3 9 8-16,-3-6-8 15,-6 10-90-15,3-4-18 0,0 5-3 0,0-6-1013 0</inkml:trace>
  <inkml:trace contextRef="#ctx0" brushRef="#br0" timeOffset="4228.7013">8080 1434 1864 0,'27'-24'83'0,"-18"16"17"0,-6 0-80 0,3-5-20 0,-6 0 0 0,3 2 0 15,6 3 92-15,-6-5 16 0,-9 3 2 0,6 2 1 16,3 0-33-16,-6-3-6 0,-3 8-2 0,-3-2 0 16,0-3-50-16,0 3-9 0,0 5-3 0,-6 0 0 15,-6 5-19-15,4-2-4 0,5 7-1 0,-6-2 0 16,-3 11-33-16,3-1-7 0,0 4-2 0,3 4 0 16,0 1 10-16,1 4 1 0,-4-4 1 0,6-1 0 15,6-5-6-15,0 3 0 0,-6-5-1 0,6-3 0 0,6-3 37 0,0 0 7 16,3-8 9-16,0 3-13 0,0-2 36 0,3-1 7 15,-6-5 2-15,0 0 0 0,0 0 26 0,9-8 6 16,3 3 0-16,0-6 1 0,-3 3 2 0,3-10 0 16,5-1 0-16,4 3 0 0,0-8-44 0,0 3-9 15,-3 0-2-15,6 3 0 0,2-4-12 16,-2 6 0-16,-6 1 0 0,0 9 0 0,3-7 0 0,-3 8 0 16,-7 2-12-16,1 3 12 0,-3 3-12 0,3 7 4 15,0 4 8-15,0-1-13 0,-6 13-9 0,0 1-2 16,0 4 0-16,0 1 0 0,-6 8 11 0,-3 2 1 15,0 1 1-15,3 10 0 0,0 2 11 0,-3 6 0 16,-6 5 0-16,6 0 0 0,3-5 0 0,-3 8 0 0,-9-3 0 16,-3-2 0-16,-3 7 0 0,-2-8 0 0,-1-4 0 0,-3-6 0 15,-9 2 0-15,6-13 0 0,4 1 0 0,-1-14 8 16,-3-3-8-16,6-7 0 0,6-3 0 16,3-6 0-16,0-4 34 0,1-1 6 0,-1-5 0 15,3-8 1-15,6-3 12 0,-3-4 3 0,-3-4 0 0,3 0 0 16,6-7-20-16,3-11-4 0,0-3-1 0,0-7 0 15,9-6 1-15,0-5 1 0,8 5 0 0,1-6 0 32,0 4-58-32,12-1-12 0,15 3-3 0,-1 3 0 15,4-8-19-15,-1 10-4 0,1 9-1 0,3 2 0 0,-4 2-177 16,7 6-36-16</inkml:trace>
  <inkml:trace contextRef="#ctx0" brushRef="#br0" timeOffset="4761.315">10298 1109 1555 0,'0'0'138'16,"6"-6"-110"-16,0 4-28 0,0-4 0 15,0 1 116-15,3 2 19 0,-4-7 3 0,7 2 1 0,3 0-51 0,0 3-9 16,3 5-3-16,3-11 0 0,0 3-23 0,5 0-5 15,4 3 0-15,3-3-1 0,0-3-25 0,8 3-5 16,1 1-1-16,6 1 0 0,-1-7-16 0,4 5 0 16,0-2 0-16,-1 2 0 0,-2-6 0 0,-4 1-9 15,-8 0-1-15,3 0 0 16,-3 7-21-16,-4-7-4 0,1 5-1 0,-6-8 0 16,0 8-136-16,-4-5-27 0,-2 5-5 0,-3 3-2 0</inkml:trace>
  <inkml:trace contextRef="#ctx0" brushRef="#br0" timeOffset="5082.4217">11003 410 1926 0,'0'0'85'0,"0"0"18"0,6 0-83 0,-6 0-20 0,0 0 0 0,0 0 0 16,0 0 41-16,0 0 4 0,6 5 1 0,-3 3 0 15,3-2 10-15,-6 7 1 0,0 0 1 0,0 8 0 16,-3 6-41-16,-3 10-8 0,-3 2-1 0,0 1-8 16,-3 10 0-16,-3 3 0 0,1 8 0 0,-13 29 0 15,0-5 0-15,3-1-9 0,0-4 9 0,4 5-12 16,-1-6 1-16,3 0 0 0,3-5 0 0,-3 0 0 15,0-2-16-15,0-6-3 0,1 3-1 0,-1-3 0 16,0-5-24-16,-3-3-5 0,3-8 0 0,3-5-1 16,0-10-25-16,0-4-5 0,4-4-1 0,-4-6 0 0</inkml:trace>
  <inkml:trace contextRef="#ctx0" brushRef="#br0" timeOffset="5802.4765">11831 19 2023 0,'0'0'89'0,"6"0"19"0,-6 0-86 0,6 5-22 0,3 3 0 0,-1 5 0 16,1 6 9-16,-3 7-9 0,3 6 12 0,-3 7-12 16,0 14 37-16,-3 0 1 0,-3 5 0 0,-3-5 0 15,0 11-9-15,-3 7-1 0,0 3-1 0,0 8 0 16,-3-2-18-16,3 4-9 0,1 1 10 0,-4 26-10 16,0-13 0-16,0-11 0 0,0-10 0 0,-3-5 0 15,-3-6-36-15,0-13-11 0,-6-3-1 0,3-5-1 16,1-5-26-16,-4-9-5 0,0 4 0 0,0-9-1 0,3-7 57 0,-3-1 12 15,4-5 3-15,2-2 0 0,0-6 9 0,3 1 0 16,3-6 0-16,0-8 0 0,0-6 79 0,6-4 14 16,-3 5 3-16,6-11 1 0,3-3-33 0,3 6-6 15,3-10-2-15,0 4 0 0,6 1-7 0,0-6-1 16,0 5-1-16,-1 6 0 0,1 3-23 0,0 5-5 16,-3-1-1-16,0 9 0 0,0 2-18 0,0 3 0 15,0 0 0-15,0 8 0 0,-3 0-17 0,2 5-1 16,4 1 0-16,3 4 0 15,0-5-42-15,3 6-8 0,0-6-1 0,0 3-1 16,2 0-43-16,1-8-9 0,0 5-2 0,-3-8 0 16,3-2 45-16,-1 2 9 0,4-5 2 15,0 0 0-15,3-5 76 0,0 2 16 0,-1-2 4 0,-2-3 0 0,3-5 57 0,-3 2 12 16,2 3 3-16,-2-5 0 0,0-5-4 0,-3 4-1 16,0-7 0-16,-1-3 0 0,-2 3-42 0,0-3-8 0,-3 3-1 15,-3-5-1-15,0-1-27 0,0 1-6 0,-3-1-1 16,-3 1 0-16,-1 0-9 0,-5 2-16 0,-3 3 4 15,0 2 1-15,-3 6 3 0,0 2 0 0,-2 1 0 0,-7 4 0 16,0 9-10-16,-3 2-2 0,-3 3 0 0,-3 8 0 16,0-3 28-16,-3 9 4 0,1-1 2 0,-1 2 0 15,-3 4 0-15,3-1 0 0,9 1 0 0,-2 5 0 16,2-6-14-16,0 6 0 0,3-11 8 0,3 5-8 16,3 1 0-16,3-3 0 0,3 2 8 0,3-7-8 15,6 2 0-15,3 0 0 0,6-2-9 0,5 2 9 16,4 3-13-16,3-6 3 0,3-5 1 0,2 6 0 15,1-3-33-15,3 2-6 16,6-2-2-16,-1 0-1002 0</inkml:trace>
  <inkml:trace contextRef="#ctx0" brushRef="#br0" timeOffset="6726.0055">15242 757 403 0,'12'-8'17'0,"-6"2"5"0,-3-1-22 0,6 1 0 16,0-2 0-16,-1 3 0 0,1-3 272 0,0-2 51 0,3 2 9 0,-3 2 3 15,3-2-227-15,-3 0-46 0,0 3-9 0,0 0-1 16,-3-3-35-16,3 3-6 0,-6-1-2 0,3 4 0 16,-6 2-21-16,0 0-4 0,0 0 0 0,0 0-1 15,-6-11-3-15,0 8-1 0,-3 3 0 0,-6-5 0 16,-3 5 10-16,-3 5 3 0,-3-2 0 0,-5 2 0 16,-1 1 8-16,-3-4-12 0,3 9 12 0,1-3-12 15,2 2 12-15,3-2 0 0,0 6 0 0,6-1-8 16,6 0 20-16,1 0 5 0,2 0 1 0,0 1 0 15,9-1-2-15,0 0-1 0,0 0 0 0,6 1 0 16,6-1 3-16,-1 0 1 0,7 0 0 0,-3 3 0 16,3-3 9-16,3 1 3 0,0-1 0 0,0 0 0 0,-4 3 3 15,4 3 1-15,-3-1 0 0,0 8 0 0,-3 1 13 0,-3-3 2 16,0 5 1-16,-3 3 0 0,-3-6-21 0,0 1-4 16,-6-1-1-16,0-2 0 0,-3 2-14 0,0-7-3 15,-3 2-8-15,-3 0 12 0,0-2-12 0,-3-1 0 16,-3-5 0-16,0 1 0 0,-3-1-12 0,-3 0 0 15,1 0 1-15,-4-5 0 0,-3 3-8 0,0-3-1 16,0-3-1-16,4 0 0 16,-1-2-10-16,0 2-1 0,3-2-1 0,3 0 0 15,0-3-27-15,4 0-4 0,-1-3-2 0,6 0-521 16,0-2-104-16</inkml:trace>
  <inkml:trace contextRef="#ctx0" brushRef="#br0" timeOffset="7163.8353">15718 1140 2329 0,'15'-10'103'0,"-9"7"21"16,3 6-99-16,0-3-25 0,3 0 0 0,0 0 0 15,2 0 47-15,1 0 4 0,3 0 1 0,-6-3 0 0,3 3-29 16,0-5-6-16,3-3-1 0,0 3 0 0,-3-1-16 0,2-2 0 16,-2-5 0-16,0 0 0 15,0 0-48-15,-3-6-3 0,0 1-1 0,0 2 0 16,0-3-1-16,-3 6-1 0,0-5 0 0,-4 4 0 0,1-4 35 0,-3 5 7 16,0-1 2-16,-3 6 0 0,-3-5 33 0,0 5 6 15,3-2 2-15,-6 4 0 0,1-2-11 0,-4 3-3 16,3 2 0-16,-6 3 0 0,0 0-5 0,0 3 0 15,-3 2-1-15,3 1 0 0,-3 7 2 0,0 0 1 16,-5 0 0-16,2 1 0 0,-3 4-3 0,3 3-1 16,0 3 0-16,0 5 0 0,3 8 0 0,3-8 0 15,1 0 0-15,5 6 0 0,0-9-10 0,3 6-17 16,0-5 4-16,6 4 1 0,-3-10-3 0,3 3 0 16,3-3 0-16,3 6 0 0,-1-9-4 0,4 1-1 0,3-3 0 0,6 2 0 31,0-10-28-31,0 3-5 0,0-3-2 0,-1-8-597 0,10 0-119 0</inkml:trace>
  <inkml:trace contextRef="#ctx0" brushRef="#br0" timeOffset="7447.081">16870 730 1555 0,'12'-8'138'0,"-6"3"-110"0,-3-3-28 0,3 3 0 15,-3 0 94-15,-3 5 14 0,0 0 2 0,0 0 1 16,-6-3-46-16,3 3-9 0,3 0-1 0,-15 0-1 16,-9 3-38-16,0 7-7 0,4-2-1 0,-7 0-8 0,0 10 9 0,0 1-9 15,-3 0 0-15,4 7 9 0,2-5-9 0,0 6 0 16,0 4-12-16,0-4 12 0,6 5 0 0,1-1 0 16,2 4 0-16,0-4 0 0,6 1 0 0,3-3 0 15,0 3 0-15,6-8 0 0,0 2 0 0,6 3 8 16,3-5-8-16,0 3 8 0,3-6-8 0,3 3 0 15,2-8 0-15,1-1-11 16,0-1-76-16,3-4-15 0,0 1-3 0,3-11-755 0</inkml:trace>
  <inkml:trace contextRef="#ctx0" brushRef="#br0" timeOffset="7805.1197">17319 847 1785 0,'15'-6'159'0,"-6"6"-127"0,-9 0-32 0,0 0 0 15,9 0 56-15,-9 0 6 0,0 0 1 0,-3 14 0 16,0-4-39-16,-6-2-7 0,3 5-1 0,-8 1-1 16,-7 4-5-16,-3 3-1 0,6-2 0 0,-6 2 0 15,-3 5-9-15,7 1 0 0,-4-3 0 0,9 2 0 16,0-7 0-16,0 2 0 0,3 0-12 0,6-2 12 16,3-1-23-16,0 1 3 0,0-4 1 0,3 4 0 15,0-6 5-15,6-2 1 0,-3 2 0 0,3-5 0 16,0 0 13-16,3-3 0 0,6-5 0 0,-3 0 10 15,-3 0 12-15,3-5 2 0,6 2 1 0,-4-7 0 16,1 2 20-16,0-6 4 0,3 1 1 0,3 0 0 16,0 0-4-16,-3-6-1 0,-6-2 0 0,5 3 0 15,-2-1-22-15,0-7-5 0,-6 4-1 0,-3-4 0 16,3 2-17-16,0 3 0 0,-9 2 8 0,0 6-8 0,-9 0 0 0,3 5 0 16,0-2 0-16,-6-4 0 0,-9 6-11 0,0 3 11 15,4 5-12-15,-1-5 12 0,-6 5-16 0,0 5 3 16,0-5 1-16,3 5 0 15,4 3-104-15,-1-2-21 0,-3 2-4 0</inkml:trace>
  <inkml:trace contextRef="#ctx0" brushRef="#br0" timeOffset="8180.1168">17665 847 2592 0,'0'0'57'0,"12"2"12"0,3 4 3 0,2 4 0 0,4-2-58 15,-3 11-14-15,-3-3 0 0,0 7 0 0,-3-1 12 0,-3 1 0 0,-12 4 0 0,3-1 0 16,0 1-12-16,-3-1-12 0,-9 1 3 0,-6-9 0 31,-3 3-16-31,3-2-3 0,6-1-1 0,0-4 0 0,-5-6-21 0,5-3-4 16,6 3-1-16,3-3 0 0,-3 3 36 0,6-8 7 0,0 0 2 0,6-5 0 15,6 2 37-15,0-2 7 0,0-3 2 0,5-5 0 16,4 2 23-16,3 3 5 0,-6-5 0 0,3-6 1 16,3 6-7-16,-1-8-2 0,1-6 0 0,3 1 0 15,-6 7-14-15,3 1-3 0,-1-3-1 0,-2 8 0 0,0-1-26 16,0 9-12-16,-3-3 10 0,-3 3-10 0,0 5 0 0,-4 5 0 16,1 3 0-16,0 0-10 0,-3 3 2 0,-3 4 0 15,0 4 0-15,-3-1 0 16,0-2-27-16,0 0-5 0,-6 5 0 15,0-2-1-15,-3-6-131 0,0 3-25 0,-3 0-6 16,0-3-1-16</inkml:trace>
  <inkml:trace contextRef="#ctx0" brushRef="#br0" timeOffset="8750.5905">19108 886 2253 0,'18'-13'100'0,"-9"5"20"0,0 3-96 0,0 0-24 0,0-3 0 0,-3 2 0 15,0-2 26-15,0-2 0 0,-6 2 0 0,3 0 0 16,-6-5-17-16,-6 2-9 0,0 3 10 0,-3-5-10 31,-6 2-16-31,-3 3-10 0,-2 1-2 0,-1 1 0 0,0 1-24 16,0 2-6-16,0 3-1 0,1 8 0 0,2-2 16 0,0 7 3 0,0-5 1 15,-3 5 0-15,0 5 39 0,1 1 12 0,-1-3 0 0,0 2 0 16,3 6 6-16,-6-3 2 0,6 6 0 0,1 5 0 0,-4-6-20 16,9 0 0-16,0 1 0 0,6-6 0 15,3 3-19-15,0-3-7 0,6-2-2 0,0-1 0 16,3-5 13-16,3-5 3 0,3-2 0 0,0-1 0 0,3 3 41 0,3-8 9 15,3-8 2-15,-3 3 0 0,2-1 0 0,1-2 0 16,3-2 0-16,0-6 0 0,0-11 8 0,3-2 3 16,2 0 0-16,1-3 0 0,0-2-15 0,6-3-2 15,-1-3-1-15,4 1 0 0,3-6-17 0,-9 10-3 16,-1-7-1-16,1 0 0 16,0-3-12-16,0 0-10 0,-4 0 2 0,1-3 0 0,0 3 8 0,6-13 16 15,-6 13-4-15,-4 0-1 0,-5 16 11 0,-3 5 2 0,-6 3 1 0,-3 10 0 16,-6 11-1-16,0 0 0 0,0 11 0 0,-6 5 0 15,-3 8-16-15,-3 7-8 0,0-2 8 16,0 8-8-16,-2-2 0 0,2 2 0 16,3 3 0-16,0 7 0 15,-3 3-23-15,3 3-9 0,3-2-3 0,-3 9 0 16,0-1-13-16,-3 20-2 0,6 3-1 0,0-8 0 16,3-2-27-16,0-9-6 0,0 3 0 0,3-5-579 0,0-3-115 0</inkml:trace>
  <inkml:trace contextRef="#ctx0" brushRef="#br0" timeOffset="12133.542">20731 318 1508 0,'0'0'67'0,"6"-6"13"0,-6 6-64 0,6 0-16 0,-1 6 0 0,1-4 0 16,-6-2 12-16,6 5-2 0,3 1 0 0,0-6 0 15,0 8 13-15,-3-8 2 0,3 0 1 0,0 0 0 0,0 5-11 0,0-5-3 16,-3 0 0-16,3 3 0 0,0-3-12 0,-3 5 9 16,3 0-9-16,-9-5 8 0,0 0 3 0,0 0 0 15,8 0 0-15,-2 5 0 0,-6-5 14 0,0 0 3 16,3 8 1-16,3-2 0 0,-3-4-1 0,-3 4 0 16,0-1 0-16,0 3 0 0,0 0-3 0,0 2-1 15,0 4 0-15,0 2 0 0,3 7 4 0,-3-2 0 16,0 11 0-16,-3 0 0 0,3 8-10 0,-3-1-2 15,-3-2 0-15,0 6 0 0,-2 2-8 0,-7 13-8 16,3 5 12-16,0-7-12 0,-3 0 0 16,0-4 0-16,-3-7 0 0,3 3 0 15,0-3-20-15,1-5-12 16,-4-1-1-16,-3 1-1 0,3-3-138 0,-3-2-28 0,-3 2-6 0,1-6-1 0</inkml:trace>
  <inkml:trace contextRef="#ctx0" brushRef="#br0" timeOffset="12867.5852">21412 841 1414 0,'0'0'63'0,"0"0"13"0,3-5-61 0,-3 5-15 0,0 0 0 0,0 0 0 15,-3-3 32-15,3-2 3 0,0-3 1 0,-3 3 0 16,3 5-21-16,0-8-4 0,-3 3-1 0,0-3 0 15,3 2-10-15,0-1-11 0,0 1 3 16,-3-2 0-16,3-2-10 0,0 2-2 0,0 2 0 0,0-1 0 16,0 1 20-16,0 6-10 0,0 0 10 0,0 0-8 15,-6-5 17-15,3 5 4 0,-3 0 1 0,1 5 0 16,-1 1 14-16,-3 1 4 0,0 7 0 0,-3-4 0 16,0 11 8-16,0-2 3 0,-3 2 0 0,0 0 0 15,3 8-33-15,3-7-10 0,0 4 0 0,4 1 0 31,-1-4-21-31,3 4-11 0,-3-1-3 0,6 1 0 16,-3-9 12-16,3 3 3 0,0-7 0 0,0 4 0 0,0-5 9 0,3-5 3 0,-3 0 0 16,6-2 0-16,-3-1 8 0,-3-5 0 0,0 0 0 0,0 0 0 15,8 0 0-15,1-5 0 0,-3-1 8 0,0-2-8 0,0 0 17 16,0-2-1-16,3 2 0 0,0-11 0 0,0 3 16 0,-3-2 2 16,6-3 1-16,-3 2 0 0,6-7 11 15,-3-1 2-15,2-2 1 0,1 8 0 0,-3 0-27 0,-3 2-6 16,3 6 0-16,-3 0-1 0,0 8-15 0,-3-1 0 15,-3 4 0-15,-3 2 0 0,0 0 0 0,3 13 11 16,-6 0-11-16,0 6 10 0,0 2-10 0,-3 5 0 16,-3-2 0-16,0 3 0 0,-3-1-11 0,3 0-7 15,-6-4-2-15,6 1 0 16,1-1-50-16,-1-4-10 0,0 1-3 0,3-3-698 0</inkml:trace>
  <inkml:trace contextRef="#ctx0" brushRef="#br0" timeOffset="13251.5612">21665 762 1803 0,'15'-11'80'0,"-6"11"16"0,0 6-76 0,3-6-20 0,3 5 0 0,-3 0 0 16,-3 3 36-16,3-2 4 0,2 7 1 0,-5 0 0 0,-3 0-25 15,0 0-4-15,-3 9-2 0,6-4 0 0,-6 3-10 0,0 3-12 16,-3-3 2-16,0 3 1 16,0-3-22-16,0 6-4 0,-6-9-1 0,3 3 0 15,-3-2-6-15,3-1-2 0,-6-10 0 0,3 6 0 0,-3-9 20 0,4 3 3 16,-1-8 1-16,-3 5 0 0,6-5 60 0,3 0 13 15,-6-5 3-15,0 0 0 0,3-3 28 0,0 2 7 16,0-2 1-16,3 0 0 0,-3-10 6 0,3-3 2 16,3 2 0-16,0 1 0 0,3-3-32 0,0-6-5 15,3 3-2-15,3-2 0 0,5-1-61 0,1-4-13 16,-3 4-3-16,3 1 0 16,0-1-76-16,3 1-16 0,-3-1-4 0</inkml:trace>
  <inkml:trace contextRef="#ctx0" brushRef="#br0" timeOffset="14257.8602">22445 757 864 0,'0'0'76'15,"0"0"-60"-15,0 0-16 0,0 0 0 0,0 0 116 0,6 5 20 0,-6-5 4 0,0 0 0 16,0 0-104-16,0 0-20 0,0 0-5 0,6-5-1 16,-6 5-10-16,0 0-14 0,3-6 3 0,-3 6 1 31,3-2-35-31,-3 2-7 0,0 0-2 0,0 0 0 0,0 0 34 0,0 0 6 0,0 0 2 0,0 0 0 16,0 0 12-16,0 0 16 0,-6-11-3 0,3 9-1 15,-3-4 26-15,0 6 5 0,-3-5 1 0,0 2 0 16,3 3-33-16,-3-5-11 0,3 10 0 0,-2-5 9 15,-4 0 3-15,3 0 0 0,0 8 0 0,0-2 0 16,0-4 28-16,-3 9 5 0,0-3 2 0,0-3 0 16,-6 8-35-16,3-5-12 0,1 3 9 0,-4-3-9 15,0 5 0-15,3 0 8 0,3 0-8 0,0 1 0 0,0-4-9 0,3-2-7 16,3 0-2-16,3 3 0 16,-3-9-49-16,6 9-9 0,0-11-3 0,0 0 0 15,0 0 36-15,6 0 7 0,3 0 2 0,3 0 0 16,0-5 65-16,3 5 13 0,0-6 2 0,0 4 1 0,0-4 26 15,3-2 6-15,-1 3 1 0,1-8 0 0,0 8-8 0,0-9-2 16,-3 1 0-16,0 0 0 0,0 0-19 0,-1-1-4 16,-2 1-1-16,0 0 0 0,0 0-29 0,0 0-5 15,-3 7-2-15,-3 1 0 0,3 2-10 0,-6 3 0 16,-3 8 0-16,6-2 0 0,-3 1-13 0,-3 7 5 16,0-1 8-16,-9 5-13 0,9 1 13 0,-6 2-9 15,0 6 9-15,-3-4-8 0,3 4 8 0,0 7 0 16,0-2 0-16,0-6 0 0,0 6 0 0,0-3 0 0,0 0 0 0,0-2 0 15,-2-1 0-15,2-4 0 0,-3 1 8 0,-3 4-8 16,0-6 17-16,-3 0-1 0,-6 3 0 0,3-3 0 16,-3 3-3-16,1 2-1 0,-7-7 0 0,0 7 0 15,0-4-12-15,0 1 0 0,1-1 8 0,-1-4-8 32,0 3-19-32,3-8-6 0,0-7-2 0,4 2 0 0,2-3 3 0,6-5 1 0,-3 0 0 0,6 0 0 15,0-8 23-15,3 3 13 0,6 5-1 0,-3-14-1 16,3 1 41-16,0-5 8 0,3-1 1 0,3-2 1 15,3-3 8-15,0 3 2 0,3-5 0 0,0 2 0 16,3-3-46-16,2 6-9 0,4 0-1 0,0 2-1 16,6 1-15-16,3-1 0 0,-1 4 0 0,7 1 0 15,0 1 0-15,0 3 0 0,2 2 0 0,-2 0 0 0,0 2 0 16,-3 1 0-16,-1-3-12 0,-2 3 12 16,-3 0-89-16,0 2-11 0,-4-2-3 0,4-3-890 15</inkml:trace>
  <inkml:trace contextRef="#ctx0" brushRef="#br0" timeOffset="14723.6142">22749 984 1900 0,'12'0'169'0,"-3"0"-135"0,5 0-34 0,1 0 0 16,-3 6 85-16,3-6 11 0,0 2 1 0,3 3 1 16,-3-5-76-16,0 0-22 0,5 0 9 0,-5 0-9 15,3-5 8-15,0 3-8 0,0 2 10 0,0-6-10 31,0 1-27-31,0 2-11 0,2-2-2 0,-2-3-1 16,-6-2-16-16,9 2-3 0,-6-6-1 0,0 4 0 0,-3-3 41 0,3-3 9 0,-4 2 2 0,1-4 0 16,-3-1 26-16,-3 6 6 0,-3-5 1 0,0 2 0 15,-3 3 22-15,0-6 5 0,-6 8 1 0,3 3 0 16,-3-5-15-16,0 5-2 0,-6 3-1 0,1-3 0 16,-1 8-26-16,-3 0-8 0,0 0 0 0,0 8 0 0,-6-3 0 15,9 9 0-15,-6-1 0 0,-2 0 0 0,8 0 0 0,-6 6 0 16,3 2 0-16,3 0 0 0,-3 3-12 0,6-6 3 15,3 9 1-15,0-6 0 0,3 0 8 0,3 8-13 16,3-2 5-16,0 2 8 0,3-5-21 0,-3 2 3 16,9-5 1-16,0-2 0 15,3 2-17-15,-3-5-3 0,9-3-1 0,-1-5-578 16,-2 5-116-16</inkml:trace>
  <inkml:trace contextRef="#ctx0" brushRef="#br0" timeOffset="15120.5541">23820 548 1720 0,'0'0'76'0,"6"-8"16"0,-6 8-73 0,6 0-19 0,-6 0 0 0,0 0 0 15,0 0 10-15,0 0-2 0,0 0 0 0,0 0 0 16,0 0 1-16,0 0 0 0,0 8 0 0,0 5 0 16,-6-8-9-16,0 1 0 0,-3 7 0 0,-3-5 0 15,1 0 0-15,-4 2 0 0,-12-2 0 0,0 5 0 16,-3 6-9-16,10-1 9 0,-4-4 0 0,0 2 0 16,3-3-10-16,0 5 10 0,9-5-8 0,-3 1 8 15,1-1 0-15,11 0-8 0,-3 0 8 0,6 6 0 0,0-6 24 0,0 0 9 16,9 1 3-16,-1-1 0 0,1 0 53 15,0 0 11-15,3-2 3 0,-3 2 0 0,3-5-25 0,-6 5-5 16,0-7-1-16,0 7 0 0,-3-5-43 16,-3 5-9-16,-9 5-1 0,3 1-1 0,-9-6-18 15,-3 0 0-15,-3 1 8 0,-2-1-8 16,-7-5-76-16,-9 2-20 0,6 4-3 0,-8-6-603 16,-1 0-121-16</inkml:trace>
  <inkml:trace contextRef="#ctx0" brushRef="#br0" timeOffset="15470.6166">24106 513 806 0,'0'0'36'0,"0"0"7"0,0 0-35 0,0 0-8 0,9 0 0 0,-9 0 0 0,0 0 291 16,9 0 56-16,0 0 11 0,0 0 2 16,-3 0-243-16,3-5-49 0,0 5-9 0,0-8-3 15,2 8-16-15,4-5-4 0,0-3-1 0,6 3 0 16,0-1-27-16,0 4-8 0,5-4 0 0,-2-2 0 0,3-2-10 15,-3 2-6-15,6 3 0 0,-1-9-1 16,-2 6-10-16,-3 3-1 0,-3-3-1 0,0 3 0 16,0-8-24-16,-4 5-5 0,4-3-1 0,-6-2 0 15,0 5-56-15,-3-5-11 0,6 0-2 0</inkml:trace>
  <inkml:trace contextRef="#ctx0" brushRef="#br0" timeOffset="15762.8355">24279 135 1897 0,'15'-11'84'0,"-6"11"17"0,2 6-81 15,1-6-20-15,0 5 0 0,3-2 0 0,0 2 32 0,3 5 1 0,-6-7 1 0,0 8 0 16,-3-3 10-16,3 0 3 0,-4 5 0 0,-2 5 0 16,-3 1-28-16,-3 7-6 0,0 1-1 0,-9 5 0 15,1 7-12-15,-4-7 0 0,3 10 0 0,0 9 0 16,-3-6 0-16,3 7 0 0,-3 1-8 0,3 6 8 16,9-1 0-16,-6 26-8 0,3 1 8 0,3-13-659 15,0-6-127-15</inkml:trace>
  <inkml:trace contextRef="#ctx0" brushRef="#br0" timeOffset="18047.7476">2330 3799 1954 0,'0'0'87'0,"0"0"17"0,0 0-83 0,5 3-21 16,4-3 0-16,0-3 0 0,3 3 27 0,3-2 1 16,0-4 0-16,0 1 0 0,3-3 8 0,0-2 3 15,5-1 0-15,-2-2 0 0,6-6-23 0,3-2-5 16,-3 0-1-16,2-5 0 0,1-1-25 0,6 1-5 15,-6-3 0-15,-4-3-1 16,1 0-15-16,0 0-4 0,-6-5 0 0,0 3 0 0,-3-3 12 0,-1 0 3 16,-2-3 0-16,0 0 0 0,-3 3 25 0,0-2-10 15,0-1 10-15,0 0 0 0,0 1-15 0,0-1 4 16,2 0 1-16,-5-2 0 0,0 0 10 0,0 5 0 0,0 2-9 0,-3 3 9 16,3 1 0-16,-9 4 0 0,3 6 0 0,0 2 0 15,-3 6 0-15,0 3 10 0,0 2-1 0,-3 2 0 16,3 6 7-16,0 0 2 0,-3-2 0 0,3 2 0 15,-6 8-18-15,0 0 0 0,3 0 0 0,0 0 0 16,0 2 16-16,3 6 0 0,-3 5 0 0,0-2 0 16,3 4-27-16,-3 9-5 0,3 5-2 0,0 8 0 15,-3-5 18-15,3 5 0 0,0 8 11 0,0 2-11 16,0 9 32-16,0 5 0 0,0 2 0 0,0 3 0 16,0 3-2-16,0 5-1 0,0 0 0 0,-3 0 0 15,0-3-15-15,0-5-3 0,3 1-1 0,0-7 0 16,0 1-10-16,0-3 0 0,0-8 0 0,3-5 0 15,3 0 0-15,-6-8 8 0,3 0-8 0,-3-5 0 16,0-3 8-16,-3-3-8 0,0-2 0 0,-3-5 8 0,0-6 0 16,3-8-8-16,-5 0 12 0,5-5-4 0,-3-3 5 15,0-5 1-15,0-5 0 0,-3-5 0 0,3-1-1 16,0-2 0-16,-6-8 0 0,0-6 0 0,3-2-1 0,-3-3 0 16,6-2 0-16,-3-6 0 0,3-5-12 0,6-2 0 15,0-9 0-15,6 0-10 0,3 1-6 0,6-1-2 16,0-2 0-16,6 3 0 15,3 2-10-15,5 2-1 0,4 4-1 0,0 4 0 0,0 4 4 0,-4 7 1 16,-2 8 0-16,0 3 0 0,-3 8 45 0,-3 2 10 16,-3 3 2-16,-4 6 0 0,1-1-20 0,-3 6-3 15,0 2-1-15,-3 0 0 0,-3 1 0 0,0 1-8 16,-6 4 12-16,0-3-4 0,-3 5-8 0,-6 0 10 16,0 6-10-16,-3-3 10 0,-3 0-10 0,0-3 0 0,-2 0 0 0,-1 3 0 15,3-3 0-15,-3 0 0 0,0 1-11 16,3-1 11-16,0 3 0 0,0 0 0 0,4-3 0 0,-4 3-8 15,3 0 8-15,0 0 12 0,-3 2-2 0,3-2-1 16,0-3 12-16,3 3 3 0,0 0 0 0,3-5 0 16,-3-1-3-16,3 1 0 0,6-1 0 0,0-2 0 15,-5-3-5-15,5 3-2 0,5 0 0 0,-2 0 0 16,6-2-14-16,0 2 0 0,3-3 0 0,6 0 0 16,3 0-18-16,3 1 0 0,0-1 0 0,2 0 0 15,4-2-35-15,-3 0-7 16,0 2-2-16,-1-2 0 15,-2-1-155-15,-3 1-31 0,15 2-7 0,-12-5-1 0</inkml:trace>
  <inkml:trace contextRef="#ctx0" brushRef="#br0" timeOffset="18466.6064">3627 3945 1440 0,'0'0'128'0,"0"0"-103"16,0 0-25-16,0 0 0 0,0 0 104 0,0 0 15 15,0 0 3-15,0 0 1 0,0 0-57 0,9 3-11 16,-3-3-3-16,6 2 0 0,0-2-5 0,6-2-2 16,0-1 0-16,3 0 0 0,2-5-29 0,1-2-5 15,3-1-2-15,0 1 0 0,0-6-9 0,2 3 0 16,-5-6-12-16,3 3 12 0,0-2-14 0,-3-1 5 0,2-2 1 0,-2 2 0 16,0-2 21-16,-6 0 5 0,0 0 1 15,0 5 0-15,-4-3 13 0,1 4 2 0,-6-4 1 0,-3 3 0 16,0 3 6-16,0-6 2 0,-6 6 0 15,-3 3 0-15,0-4-26 0,-3 1-5 0,0 3 0 16,-6-4-1-16,0 4-11 0,0-1 0 0,1 3 0 16,-1 3 0-16,0 0-18 0,0 5-2 0,0 2-1 15,3 4 0-15,0 4 9 0,0 9 3 0,3 2 0 0,-3 3 0 16,0 0 9-16,-3 5 0 0,1 0 0 0,-1 2 0 16,0 1 0-16,0-3 9 0,3 0-9 0,-3 1 0 15,-3-1 0-15,6-3 0 0,0-5 0 0,0 3 0 16,6-3-23-1,0-2-5-15,6-6 0 0,3 0-1 0,3 0-39 0,3-5-7 0,6 0-1 0,3-2-1 16,3-1 13-16,2-2 4 0,4 2 0 0,0-5 0 16,3-5 13-16,-1-1 3 0,1 1 1 0,-3-3-495 15,0 0-99-15</inkml:trace>
  <inkml:trace contextRef="#ctx0" brushRef="#br0" timeOffset="18954.3463">4505 3530 921 0,'3'-8'82'0,"-3"-3"-66"15,-3 3-16-15,0-5 0 0,3 5 71 0,0 0 10 16,0 3 3-16,-3-1 0 0,3 6-22 0,0 0-4 16,0 0-1-16,-3 6 0 0,-2 4 14 0,-1 1 2 15,0 5 1-15,0 2 0 0,0 3 0 0,0 1 0 16,0-1 0-16,3 5 0 0,-3-2-30 0,3 0-5 16,0-3-2-16,6 3 0 0,3-6-24 0,0 1-5 15,3-3 0-15,0 0-8 0,0-6 0 0,5-2 0 16,4 0 0-16,0 0 0 0,3-8 0 0,-3-5-9 15,3 2-1-15,0-5 0 0,-1 0 10 0,1-5 0 0,0 0 0 16,3-3 0-16,-3 0 32 0,0 0 9 0,-1-5 2 0,1 5 0 16,0 0 14-16,0 0 3 0,-3 3 1 0,-3 3 0 15,0 4-17-15,-1-4-3 0,-2 2-1 16,3 5 0-16,-6-2-21 0,6 2-5 0,3 3-1 16,0 0 0-16,0 3-13 0,2 2 0 0,4 3-12 0,-3 0 12 15,3 8-26-15,0 2 2 0,2 9 0 0,1 5 0 16,-3 2-4-16,-3 3-1 15,3 5 0-15,0 3 0 0,-4 0 12 0,1 3 2 0,-3 2 1 0,-6 3 0 16,0 0 14-16,-9 3 0 0,-3-6 0 0,-6 3-9 0,-6 0 9 16,-3 0 0-16,-3-3 0 0,-3-3 0 0,-2 1 0 15,-1-8 0-15,-3-3 0 0,3-3 11 0,-3-7 18 16,4-6 4-16,-1-5 1 0,0-8 0 0,3-3 8 0,0-5 2 16,0-3 0-16,1-5 0 0,2-2 0 15,0-9 0-15,3-5 0 0,0-7 0 0,6-4-12 0,3-2-3 16,6-2 0-16,6-4 0 0,6-2-29 0,9 0 0 15,12-5 0-15,8 2 0 16,1 3-17-16,6 0-10 0,5 3-1 0,7 2-1 16,-4 3-60-16,4 3-12 0,-4 2-3 0,1 6-1051 0</inkml:trace>
  <inkml:trace contextRef="#ctx0" brushRef="#br0" timeOffset="22759.1221">7220 3601 1036 0,'18'0'46'0,"-12"0"10"0,3 0-45 0,-9 0-11 0,0 0 0 0,0 0 0 16,12 0 97-16,-3-5 18 0,-9 5 3 0,0 0 1 16,9 0-73-16,-4-3-14 0,4 0-4 0,-3 1 0 15,-6 2-17-15,9 0-11 0,3-3 12 0,-6 3-12 16,-6 0 0-16,9-3 0 0,9 3 0 0,-6-2-12 15,0 2 0-15,-3 0 0 0,6 0 0 0,-4 0 0 16,4 0 12-16,-3 2 0 0,0-2 0 0,3 0 0 16,6 0 16-16,-6 3 7 0,-3-3 1 0,3 0 0 15,8 3 0-15,-2-3 0 0,-3 0 0 0,0-3 0 16,-3 3-9-16,3 0-2 0,5-3 0 0,-2 3 0 16,-3-2 8-16,0 2 2 0,3-3 0 0,0 1 0 15,-3-1 7-15,-1 0 2 0,1 1 0 0,0-4 0 16,0 4 0-16,-6 2 0 0,-6-3 0 0,3 0 0 0,3 1-10 15,-3-1-2-15,-9 3 0 0,0 0 0 0,9-3-20 0,-6 3 0 16,-3 0 0-16,0 0 0 0,0 0 0 0,0 0 0 16,0 0 0-16,0 0-8 0,0 0-2 0,0 0 0 15,0 0 0-15,0 0 0 0,0 0-3 0,0 0-1 16,0 6 0-16,0-6 0 16,0 8-128-16,-3-3-26 0,-6-2-4 0,0 2-2 0</inkml:trace>
  <inkml:trace contextRef="#ctx0" brushRef="#br0" timeOffset="23558.0794">9366 3027 1911 0,'0'0'84'0,"0"0"19"0,0 0-83 0,0 0-20 0,0 0 0 0,0 0 0 16,6-5 44-16,3 5 5 0,-3-3 1 0,3 3 0 15,3-3-20-15,0 1-4 0,3 2-1 0,2-6 0 16,4 4-3-16,0-4-1 0,9 1 0 0,0 0 0 0,-1 0-21 0,4-1 0 16,0 1 0-16,0 0 0 0,-1-3 8 0,1 2 0 15,0-2 0-15,3 3 0 0,-1-5 1 0,1 2 1 16,-3 0 0-16,0 2 0 0,-1 1 5 0,-2 2 1 16,3-4 0-16,-3 1 0 0,-4 1-16 0,1 0 0 15,0-1 0-15,-3 1 0 16,0 2-32-16,-4-2-5 0,1 3-2 0,0-4 0 15,-3 6-94-15,-6-2-19 0,3-4-4 0,-6 6-680 0</inkml:trace>
  <inkml:trace contextRef="#ctx0" brushRef="#br0" timeOffset="23842.2331">9810 3000 1152 0,'0'0'102'0,"0"0"-82"0,0 0-20 0,-3 6 0 16,-3-4 160-16,3 6 27 0,-3 3 5 0,0-6 2 15,0 8-126-15,-3 3-24 0,3 3-6 0,-6 5-1 16,0 10 4-16,-3 3 1 0,-3 11 0 0,-2-1 0 16,-1 6-25-16,-3 0-5 0,-3 3 0 0,3-1-1 15,1 6-11-15,-1-5 0 0,0-1 0 0,0-2 0 16,6-8-24-16,3 0 4 0,0-8 0 0,4 0 0 15,-1-5-12 1,3-3-1-16,3-3-1 0,0-2 0 0,0-3-12 0,0-5-2 0,3 0-1 0,0-3 0 16,3-5-114-16,0 0-22 0,0-8-5 0,0 0-1 0</inkml:trace>
  <inkml:trace contextRef="#ctx0" brushRef="#br0" timeOffset="24526.3971">10786 2487 2016 0,'0'-10'89'0,"0"10"19"0,0-6-87 0,3 1-21 0,-3 0 0 0,0 5 0 15,0 0 61-15,0 0 8 0,0 0 2 0,0 0 0 16,0 0-29-16,3 8-6 0,0 7 0 0,0-1-1 16,-3 12-26-16,0 1-9 0,-3 7 0 0,-3 8 9 15,0 9-9-15,-3 7 0 0,-6 5 0 0,0 1 0 16,-3 2-8-16,1-3 8 0,-1 6 0 0,0-3 0 16,0-2-15-16,0-3 2 0,0-6 0 0,6-2 0 15,-3-8-8-15,7-2-2 0,-1-4 0 0,0-4 0 16,0-4 7-16,0-2 2 0,3-5 0 0,0-5 0 15,0-6 14-15,0-2 12 0,0-3-3 0,3-1 0 16,0-4 31-16,3-3 5 0,0 0 2 0,-3-5 0 0,3-3-2 16,0-3 0-16,0-2 0 0,3-3 0 0,3 3-21 15,0-6-4-15,6 4 0 0,-3-1-1 0,3 0-11 0,3 3-8 16,0 2 9-16,-1 3-9 0,1 0 11 0,0 0-11 16,3 6 12-16,0 2-12 0,3 0 0 0,0 2 0 15,-4 4 0-15,4-1 0 0,3 3-24 16,0 2 0-16,0-4 1 0,2-1 0 15,1 3-16-15,0-3-3 0,0 0-1 16,3-2 0-16,-4 0 4 0,4-3 1 0,0-3 0 16,0 0 0-16,-1-2 25 0,1-3 5 0,0 0 8 0,0 0-13 0,0-2 29 15,-4-1 7-15,-2 1 1 0,3-4 0 0,-3-2 12 0,-3 3 4 16,2-5 0-16,-2-1 0 0,-3-2-8 0,-3 0-2 16,-3 0 0-16,-3 0 0 0,0-6 0 0,0 1 0 15,-3 2 0-15,-3 3 0 0,0-3-42 0,-3 5-9 0,-3 1-2 0,0 5 0 16,-6 2 3-16,0-2 0 0,0 0 0 0,-3 2 0 15,3 8 5-15,-6-2 2 0,0 5 0 0,3 5 0 16,-3 3 13-16,1 5 0 0,-4 9-10 0,3 1 10 16,-3 9 0-16,3 3 0 0,-3 4 12 0,0 4-4 15,6-1 4-15,-2 0 0 0,5-2 0 0,-3 0 0 16,3-1-12-16,3-2 8 0,3 0-8 0,3 0 8 16,0 0-18-16,9-5-4 0,0 0-1 0,6-6 0 15,2 1-81 1,4-6-17-16,3-2-3 0,3-6-1 0</inkml:trace>
  <inkml:trace contextRef="#ctx0" brushRef="#br0" timeOffset="27064.6075">13343 2693 345 0,'0'0'15'0,"0"0"4"0,0 0-19 0,0 0 0 15,0 0 0-15,0 0 0 0,0 0 204 0,0 0 38 16,0 0 7-16,0 0 2 0,0 0-131 0,0 0-25 16,6 0-6-16,3 0-1 0,3-5-48 0,2 5-9 15,1 0-3-15,3-2 0 0,3 2 13 0,6-3 3 16,3 3 0-16,5 0 0 0,1 0-16 0,6-3-2 16,-4 3-1-16,1-2 0 0,3 2-11 0,-1-3-2 15,1 0-1-15,3 3 0 0,-1-2 7 0,1-4 2 16,-3 4 0-16,2-4 0 15,-2 1-48-15,-3 2-10 16,-4-4-2-16,-2 1 0 0,-3-7-30 0,0 5-6 0,-3 3-2 0,-4-3-681 16</inkml:trace>
  <inkml:trace contextRef="#ctx0" brushRef="#br0" timeOffset="27677.0308">13760 2566 1324 0,'0'0'118'0,"5"-2"-94"0,-5 2-24 0,0 0 0 15,6 5 130-15,-3 0 22 0,3 9 4 0,-3 2 0 16,0 5-72-16,0 8-14 0,-6 3-3 0,0 10-1 16,0 8-6-16,-6 3 0 0,6 0-1 0,-5 5 0 15,-1 0-38-15,0-2-7 0,0 5-2 0,0-3 0 16,6 3-28-16,-3-14-5 0,-3 4-2 0,0-9 0 15,0 0-117-15,0-2-24 0,-9-5-5 0,0-1-411 16,-2-5-81-16</inkml:trace>
  <inkml:trace contextRef="#ctx0" brushRef="#br0" timeOffset="28127.7656">14173 3061 1440 0,'0'0'128'0,"0"0"-103"0,0 0-25 0,0 0 0 16,0 0 199-16,3 6 34 0,-3 1 7 0,0 1 2 15,0 8-194-15,-3-2-38 0,-3 7-10 0,3 0 0 16,-3 0 0-16,3 3 0 0,0 0 0 0,0-1 0 31,3-1-52-31,3-1-10 0,0-3-2 0,6 1 0 0,-3-3-64 16,3-3-12-16,3-2-4 0,0-4 0 0,3-1 15 0,-3-1 2 16,3-5 1-16,0-3 0 0,2-2 165 0,-2 0 33 0,0-3 6 0,3 0 2 15,0-3 44-15,0 1 10 0,-3-9 2 0,3 1 0 16,-1-3-28-16,1-1-4 0,0 4-2 0,-3-6 0 15,-3 0-30-15,0-2-5 0,0 2-2 0,-3-2 0 0,-3-4-44 16,-3 4-9-16,3 2-1 0,-3 0-1 16,-3 6 0-16,-3-1 0 0,0 3 0 0,0 6 0 0,-3-1-10 15,-3 6 0-15,-3 5 0 0,-3 3 0 0,-6 7 0 0,-6-2-11 16,-2 8 11-16,-10 3-12 16,0 2-96-16,-6 0-20 0,-2 3-4 0,-4-1-538 15,1 1-107-15</inkml:trace>
  <inkml:trace contextRef="#ctx0" brushRef="#br0" timeOffset="28630.422">14816 2889 748 0,'18'0'33'0,"-12"0"7"16,0 0-32-16,3-5-8 0,-3 2 0 0,-6 3 0 15,0 0 144-15,0 0 26 0,6-2 6 0,-6 2 0 0,0 0-81 16,0 0-17-16,0 0-3 0,0 0-1 16,6 10-21-16,-3-4-4 0,0 7-1 0,0 0 0 0,-3 0-19 0,3 6-4 15,-3 2-1-15,3 5 0 16,-3 1-6-16,6-3-2 0,-3 2 0 0,3-2 0 0,-3 0 0 0,5 0 0 16,1-3 0-16,0-3 0 0,-3-2 0 0,3-3 0 15,0-5 0-15,3 3 0 0,-3-11 26 0,0 0 5 16,0 0 1-16,3 0 0 0,0-11 1 0,0 1 1 15,2-1 0-15,-2-5 0 0,6-5-6 0,-3 3 0 16,0-6-1-16,0 0 0 0,0 0-7 0,-3-2 0 16,0 2-1-16,-1-3 0 0,-2-2-35 0,0 0 0 15,3 3 0-15,-3-6 0 16,0 6-25-16,-3-1-12 0,3 1-3 0,-3-4 0 16,0 7-96-16,0 4-19 0,-6 1-4 0,0 2-825 0</inkml:trace>
  <inkml:trace contextRef="#ctx0" brushRef="#br0" timeOffset="29156.0163">15534 2783 1324 0,'6'0'118'0,"2"0"-94"15,-2-2-24-15,-6 2 0 0,9 10 212 0,0-4 37 16,-3 7 8-16,3 8 2 0,-3 6-207 0,0-4-42 16,0 4-10-16,-3-1 0 0,-3 6 8 0,0-3 0 15,-3 3 0-15,0-3 0 0,0 0-8 0,-3 0-11 16,0 0 3-16,3-2 0 16,-3-1-24-16,3-5-5 0,0-2-1 0,-3-3 0 0,3 0 27 0,-3-6 11 0,3 1-8 0,0-6 8 15,0 0 28-15,3-5 12 0,0 0 1 0,0 0 1 16,-6-5 18-16,1-3 3 0,-1-2 1 0,3-4 0 15,0-2 0-15,0 6 0 0,-3-11 0 0,6 2 0 16,0-2-1-16,3 0 0 0,0-3 0 0,3-5 0 16,0 0-37-16,2 0-7 0,4 0-2 15,3-8 0-15,0 2-17 0,3 1 0 0,3-3 0 0,0 5 0 16,0 6-14-16,-1 4 0 0,1-1 0 0,3 4 0 31,-3 8-85-31,0 1-17 0,-3 2-3 0,-1 0-1 16,1 5-105-16,3 3-22 0,-6 3-4 0,6 0-1 0</inkml:trace>
  <inkml:trace contextRef="#ctx0" brushRef="#br0" timeOffset="30123.4341">16388 2831 2311 0,'9'-8'51'0,"0"3"10"0,0-3 3 0,3-3 0 0,-1 3-51 0,-2 0-13 0,3 0 0 0,3 6 0 16,-3-1 21-16,0 3 2 0,0 8 0 0,0 5 0 16,0 3-23-16,-6 8 0 0,3 3-12 0,-6-1 4 15,0 6-12-15,-3 2-1 0,-6 1-1 0,3-1 0 16,-3 0-26-16,-3-2-4 0,3-5-2 0,-3-1 0 15,0-8 21-15,0 1 4 16,0-6 1-16,0-2 0 0,-3-1 28 0,0-7 20 0,0 0-4 0,0-3 0 16,1 0 24-16,2-6 5 0,-3-7 1 0,3 3 0 15,3-6 18-15,3 0 4 0,-3-8 1 0,6 6 0 0,6-12-1 16,-3 4-1-16,3-3 0 0,3-8 0 16,0 0-55-16,3 0-12 0,2-3 0 0,1 0 0 15,0 9 0-15,3-4 0 0,0 11 9 0,0-2-9 0,-3 13 0 0,0-1 0 16,2 7-13-16,-2 1 4 0,0 4 9 0,0 4 11 15,-3 11-3-15,3 1 0 0,3 4-8 0,0 6 0 16,-9 0 0-16,5 8 0 16,4-6-24-16,-3 1-6 0,-3-4-2 0,0 1 0 15,-6 0-96-15,6-3-20 0,0-2-4 0,-6-3-528 16,-3-1-104-16</inkml:trace>
  <inkml:trace contextRef="#ctx0" brushRef="#br0" timeOffset="30639.0468">17543 2715 2246 0,'9'-3'100'0,"-3"0"20"16,6 1-96-16,-1-6-24 0,-5 2 0 0,3 6 0 16,3-7 20-16,-3 1 0 0,-3 4 0 0,-6 2 0 15,3-6 2-15,0 1 0 0,-3 0 0 0,-6-3 0 0,-3 2-22 16,3-1-13-16,0 1 1 0,0 6 1 16,-6-8-30-16,1 8-7 0,-1 0 0 0,3 8-1 15,-3-8 9-15,0 6 1 0,-3 1 1 0,6-1 0 0,0 4 26 0,-3 4 12 16,-3 1-10-16,0 4 10 0,1 5 0 0,-1 0 13 15,-6 2-1-15,0 6 0 0,-6-3-3 16,6 0-1-16,1 0 0 0,-1-5 0 0,-6 0-8 0,9-3-11 16,6-3 3-16,0-4 0 15,3-4-24-15,0 1-4 16,9-3 0-16,0-3-1 0,0-5-3 0,0 0 0 0,0 0 0 0,12 0 0 16,3 0-2-16,0-8-1 0,-3 3 0 0,3-6 0 0,6 3 43 15,-3 0 11-15,2-5 1 0,-2 0 0 0,0-3 48 0,0 0 11 16,6 3 1-16,-6-8 1 0,-1 2-8 0,1-7-1 15,6 2-1-15,-3-2 0 0,0-1-10 0,-3 3-1 16,3 3-1-16,-1 5 0 0,1 3-2 0,-3 8 0 0,-6-3 0 16,0 10 0-16,3 9-10 0,-6 2-3 0,-9 0 0 15,-3 9 0-15,3-1-18 0,-3 3-4 0,-3 2-1 16,-3 1 0 0,-3-1-53-16,0-2-10 0,6 0-2 0,0-3-1 15,-3-3-198-15,3-4-39 0,3 15-8 0,9-16-2 0</inkml:trace>
  <inkml:trace contextRef="#ctx0" brushRef="#br0" timeOffset="31280.3316">18004 2588 2286 0,'15'-6'101'0,"-9"4"21"0,3 2-98 0,0 0-24 15,0 0 0-15,6 2 0 0,-1 6 34 0,1 3 2 16,0-3 0-16,0 5 0 0,3 0-13 0,0 0-3 16,0 1 0-16,-6 4 0 0,3 1-32 0,-7 2-6 15,1 5-2-15,-3 1 0 16,0 5-12-16,-6-6-4 0,0 3 0 0,-3-5 0 15,-3-3-3-15,3-2-1 0,0-1 0 0,-3-5 0 0,0-2 22 0,4-3 4 16,-4-3 1-16,3 1 0 0,3-6 41 0,0 0 8 0,0 0 1 16,0 0 1-16,0 0 26 0,9-6 4 0,-4-2 2 15,1-5 0-15,3 2-24 0,0-4-5 0,0-1-1 16,3-5 0-16,0-6 4 0,0 3 1 0,3-2 0 16,0-1 0-16,0-4-18 0,-1-1-4 0,4 3-1 0,0-3 0 15,0 6-22-15,3-1-12 0,-3 1 2 0,3 7 0 16,-1 1-2-16,1 4 0 0,-3 6 0 0,3 3 0 15,-3 5 0-15,0 0 0 0,-3 8 0 0,-4 5 0 16,4 1 4-16,-6 4 0 0,0 3 0 0,-3 3 0 16,0-3 8-16,0 0 0 0,-3 3 0 0,0 0 0 15,-3-3-28 1,3 0-3-16,-3-2-1 0,0-1 0 0,3 1 15 0,-3-6 2 0,-3-5 1 0,3 0 0 16,3 3 14-16,-3-3-11 0,0-8 11 0,0 0-10 0,0 0 10 15,0 0 0-15,0 0 10 0,0 0-10 0,0 0 24 0,6-8 0 16,-3-3-1-16,3 3 0 0,0-10 3 0,0 2 1 15,0-3 0-15,3 1 0 0,0-4-7 0,-1-1-2 16,4-4 0-16,0 3 0 0,0 1-18 0,3 4 0 16,-3-5 8-16,0 6-8 0,0 2 0 0,0 3 0 15,-3-1 0-15,0 9 0 0,-1 2 0 0,1 3-12 16,-3 8 3-16,0 6 1 0,0-6 8 0,3 7-13 16,-3 7 5-16,-3-4 8 15,0 3-37-15,0 0 0 0,0 1 0 0,0-1 0 16,-3 0-97-16,3-3-19 0,0-2-4 0,0 0-523 0,-3 5-104 15</inkml:trace>
  <inkml:trace contextRef="#ctx0" brushRef="#br0" timeOffset="31739.1067">19290 2733 2246 0,'9'3'200'0,"0"-1"-160"0,3-2-32 0,3 0-8 16,2 0 64-16,4 3 12 0,6-3 3 0,0 0 0 16,6-3-65-16,-1-2-14 0,1 0 0 0,-3-3 0 0,0-5 0 15,-1 2-12-15,1 1 12 0,-3-4-12 16,-3 4-24-16,0-4-6 0,-1 1-1 0,1 0 0 15,-6 0 8-15,0 0 2 0,0-3 0 0,0 2 0 0,-3-1 33 0,-4 1 0 16,1-4 0-16,0 2 0 0,-3 0 23 0,0 3-2 16,-3 0 0-16,-3-1 0 0,3 6 20 0,-6-5 4 15,3 8 1-15,-3 5 0 0,0 0-36 0,0 0-10 16,-3-8 0-16,-3 8 0 0,-3 0 0 0,0 0 0 16,0 0 0-16,-6 5 0 0,3 3 0 0,-2 0 0 15,-4-3 0-15,3 9 0 0,0-6 0 0,-3 2 0 16,3 3 0-16,0 1 0 0,3-1 0 0,1 5-8 15,-1 4 0-15,3-4 0 0,-3 3-4 0,3 3 0 16,3 10 0-16,-3-7 0 0,3 5-4 0,0-6 0 16,6 3-1-16,-3 0 0 15,3 0-11-15,0-5-1 0,0 0-1 0,0-3 0 16,0-5-20-16,3-3-4 0,0-2-1 0,3-6-577 0,-3 3-116 0</inkml:trace>
  <inkml:trace contextRef="#ctx0" brushRef="#br0" timeOffset="32098.1431">20114 2503 1958 0,'18'3'87'0,"-6"-3"17"16,-3 0-83-16,6 5-21 0,-3 3 0 0,0 2 0 16,0 4 78-16,0 2 11 0,0 2 3 0,-3 1 0 0,-1-1-65 0,-2-2-13 15,0 2-2-15,0-2-1 0,-3 0-11 0,3-3 0 16,-3 3-10-16,0-2 10 15,3-1-47-15,-3 0-3 0,3-2-1 0,-3-6 0 16,3 0-6-16,0 0-2 0,0-2 0 0,-6-3 0 0,6 3 47 0,3-1 12 16,-3-2 0-16,3 0 0 0,-3 0 49 0,3-5 12 15,2-3 3-15,-2 0 0 0,3 6 31 0,3-12 6 16,-3-4 2-16,6 2 0 0,-3-3-32 0,3 1-7 16,0-6 0-16,-1 3-1 0,4 0-35 0,-3-3-6 15,3 5-2-15,-3 4 0 0,0-4-12 0,0 6-8 16,-4 8 10-16,-2 2-10 0,0 3 0 0,0 8 0 15,-6 2 0-15,0 6-10 0,-3 3 2 0,0-1 0 16,0 1 0-16,-3 2 0 0,0-2-9 0,0 2-2 16,0-5 0-16,-3 2 0 15,3-2-134-15,-3 0-27 0,3 2-6 0,-3-10-507 0,3 3-102 0</inkml:trace>
  <inkml:trace contextRef="#ctx0" brushRef="#br0" timeOffset="32382.3833">21016 2439 1267 0,'18'0'112'0,"-9"0"-89"0,3-7-23 0,6 4 0 0,3 0 292 0,3-5 55 16,2 3 10-16,1 5 3 0,3-8-248 15,6 3-48-15,-1-6-11 0,7 3-1 0,-3-5-34 0,2 0-6 16,4 0-2-16,-6-1 0 0,-4 1-10 0,4 0 0 16,0 0-12-16,-3 2 12 15,-4 3-45-15,1 0-2 0,-3 3 0 0,3-3 0 16,-4 3-31-16,1-1-6 0,0 1-2 0,-3 2 0 16,-1-4-138-16,1 4-27 0,-3 0-5 0,-3 3-2 0</inkml:trace>
  <inkml:trace contextRef="#ctx0" brushRef="#br0" timeOffset="32730.4523">21704 1926 2257 0,'0'0'49'0,"12"0"11"0,0 3 1 0,6-1 3 0,-6 4-51 0,5-1-13 0,-5 3 0 0,3 5 0 16,0 6 42-16,-3-1 6 0,-3 6 0 0,0 5 1 16,-9 6-25-16,6-1-4 0,-12 6-2 0,6 5 0 15,-6 5-10-15,-3 3-8 0,-3 5 12 0,0 0-12 0,-3-7 8 16,0 1-8-16,1-1 0 0,-1 4 0 0,-3-7 0 0,3 2 0 15,0-5 0-15,3 3 0 16,-3-1-40-16,3-4-6 0,0-1-1 0,0-5 0 16,1 0-22-16,-1-5-5 0,0 2-1 0,3-7 0 15,0-11-168-15,0 5-33 0,-3 5-8 0,3-10 0 0</inkml:trace>
  <inkml:trace contextRef="#ctx0" brushRef="#br0" timeOffset="34600.452">17311 3945 518 0,'0'0'46'0,"0"0"-37"0,0 0-9 0,3-5 0 15,2-1 188-15,-2 1 35 0,-6 0 7 0,6-1 2 16,3 1-112-16,3 0-21 0,-6 0-5 0,0-1-1 16,6 1-15-16,-3-3-3 0,3 0-1 0,0 3 0 15,-3 0-40-15,3-1-8 0,6-2-2 0,-3 6 0 16,0-1-16-16,0-2-8 0,-1 2 0 0,4 3 8 16,-3 0-8-16,-3 5 0 0,0 1 0 0,3 2 0 15,0 2-11-15,-6 3 11 0,-3 6-8 0,0 2 8 16,-3 3 0-16,0 5 0 0,0 0 0 0,-3 6 8 15,0 2 0-15,3 2 0 0,0-2 0 0,-6-2 0 0,3-4-8 16,-3 1 8-16,6-5-8 0,0-1 8 0,-3-5-8 16,0 3 0-16,3-5 0 0,0-3 8 0,0-6-8 15,-6-2 0-15,3 0 8 0,0-3-8 0,3-5 25 0,0 0 1 16,-6 3 0-16,6-3 0 0,0 0 15 0,0 0 3 16,-3-5 1-16,0-6 0 0,0 0 3 0,3 1 0 15,3-6 0-15,-3-3 0 0,0-2-19 0,6-5-3 16,3-3-1-16,0-3 0 0,-3-5 2 0,6 3 0 15,0-1 0-15,6 1 0 0,0-1-27 0,2 4 0 16,-2-1 0-16,6 5 0 0,3 6-9 0,-3 3-1 16,-7 7 0-16,-2 1 0 0,0 7 10 0,0 3-8 15,0 3 8-15,-3 7-8 0,-3 3 8 0,3 6-13 16,-3 5 5-16,-3 5 8 0,-3 3-15 0,0 5 5 0,3 2 1 0,-6 4 0 31,0-6-15-31,3 0-4 0,-3-6 0 0,5 1 0 16,-2-5-12-16,0-6-2 0,-6-3-1 0,3-2 0 0,3-3 26 0,-6-2 5 0,0-6 0 0,0 3 1 15,6-2 26-15,-3-6 5 0,0 0 0 0,0 0 1 16,0 0 19-16,0 0 4 0,0 0 1 0,-3-8 0 16,3-3 3-16,3 0 0 0,0-2 0 0,3-3 0 15,0-2-18-15,0-3-3 0,3-3-1 0,3-3 0 16,3-4-16-16,0-1-10 0,0 0 12 0,3 3-12 16,2-3 16-16,1 3-3 0,0 3-1 0,0 2 0 15,0 3 6-15,3 2 1 0,-4 6 0 0,1 2 0 16,-6 3-19-16,3 6 0 0,-3-1 0 0,-3 8 0 15,0 3-18-15,-3 3-4 0,0 2-1 0,-3 6 0 16,2-1 11-16,-5 3 3 0,3 1 0 0,-3-1 0 16,0 3-22-16,0-3-4 0,0 3-1 15,3-3 0-15,-3 3-96 0,0-3-19 0,3-3-4 0,-3 1-550 16,6-1-111-16</inkml:trace>
  <inkml:trace contextRef="#ctx0" brushRef="#br0" timeOffset="35006.3667">18748 4270 2448 0,'0'0'108'0,"9"-2"23"0,3-1-105 0,3 3-26 0,0-5 0 0,0 0 0 15,3-3 27-15,-1 0 0 0,4-6 0 0,0-4 0 16,0-1-27-16,0-2 0 0,0 0-14 0,-1 0 5 31,-2-3-17-31,0 3-3 0,0 0-1 0,0 0 0 16,-3 2-15-16,0 1-3 0,-3-1-1 0,-3 3 0 0,-4 0 22 0,1 6 5 0,-3 2 1 0,0 0 0 16,-3 2 33-16,0-1 8 0,0 1 0 0,-6 4 1 15,0-1-4-15,-2 0-1 0,-4 1 0 0,0 2 0 16,-3 5-16-16,0 0 0 0,3 3 0 0,-6 3 0 15,0 2 20-15,3 3 1 0,1 2 0 0,-1-2 0 16,0 3-9-16,0 2-3 0,6-3 0 0,0 6 0 16,3 3-9-16,3-1 0 0,3 6 9 0,0-3-9 15,3 5 0-15,0-2 8 0,3 0-8 0,0 0 0 0,3-3 0 16,0-3 0-16,-3 3-10 0,3-5 10 16,-3-5-47-16,0-3-2 0,3-1-1 0,-3-1-630 15,2-9-125-15</inkml:trace>
  <inkml:trace contextRef="#ctx0" brushRef="#br0" timeOffset="35226.7785">19427 3958 2746 0,'0'0'60'0,"0"0"13"0,9 0 3 0,0 0 1 0,0 0-61 0,6-2-16 0,2-1 0 0,4-2 0 16,3-3 0-16,3 0 0 0,0-6 0 0,2-1 0 31,-2-1-35-31,0 0-6 0,0-5-2 0,0 0 0 16,-1 2-125-16,-2-2-24 0,3 0-6 0,-6 0-754 0</inkml:trace>
  <inkml:trace contextRef="#ctx0" brushRef="#br0" timeOffset="35451.1798">19698 3421 1890 0,'0'0'84'0,"-3"8"16"0,3 3-80 0,-3 4-20 16,-3 4 0-16,-3 10 0 0,0 0 76 0,-6 14 12 15,-3 4 1-15,0 9 1 0,-2 2-29 0,-4 3-5 16,-6 5-2-16,0 3 0 0,0 2-26 0,7-2-6 15,-4-3-1-15,6-2 0 16,0-4-109-16,6-7-21 0,0-2-5 0,4-9-553 16,-1 0-110-16</inkml:trace>
  <inkml:trace contextRef="#ctx0" brushRef="#br0" timeOffset="35883.0196">20269 3334 2368 0,'0'0'52'0,"6"2"12"0,0 6 1 0,3 6 1 0,0 1-53 0,0 7-13 0,0 1 0 0,0 4 0 15,0 5 0-15,-3 7 0 0,0 6 0 0,-9 8 0 16,0 5-11-16,-9 6 11 0,0 5-10 0,-3-3 10 16,-3 0-21-16,0 0 1 0,0-2 1 0,4-3 0 15,-4-3-10-15,0-11-3 0,3-2 0 0,0-8 0 16,0-2 7-16,3-6 1 0,-6-8 0 0,7 0 0 0,-1-5 24 0,3-3 0 16,0-7 0-16,0-1 0 0,3 0 59 0,3-5 10 15,0-2 3-15,3 2 0 0,-3-11-2 0,3 0 0 16,3-5 0-16,3-2 0 0,6-3-14 0,0-6-2 15,3 1-1-15,2-3 0 0,4 2-28 0,0-2-5 16,0 0-2-16,3 5 0 0,0 6-10 0,-4 5-8 16,1 5 9-16,0 5-9 0,0 3 0 0,-3 5-13 15,-6 8 1-15,3 1 0 0,-1 4 1 0,-2 3 1 16,-6 3 0-16,3-3 0 16,-3 3-37-16,3-3-7 0,-3-2-2 0,0-1 0 15,-6-4-198-15,6-4-40 0</inkml:trace>
  <inkml:trace contextRef="#ctx0" brushRef="#br0" timeOffset="36218.1238">20957 3998 1555 0,'3'5'138'15,"3"3"-110"-15,-3 3-28 0,-3 2 0 0,3 8 172 0,-3 0 30 0,-3 3 6 0,0 3 0 16,-6-1-149-16,0 6-31 0,3-6-5 0,-6 1-2 15,-3-4-21-15,3 1 0 0,3-3-12 0,0-5 4 16,0 0-53-16,1-3-11 0,5-5-1 0,3 0-1 16,0-2-29-16,0-6-5 0,0 0-2 0,11 0 0 15,4 0 72-15,0-6 14 0,0 4 4 0,0-4 0 0,3 1 114 0,-3-3 23 16,3-2 5-16,-3-1 1 0,-1 0-5 0,4-5-1 16,0 1 0-16,-3-1 0 0,0 0-49 0,-3-5-9 15,0-6-3-15,0 3 0 0,-3 1-39 0,-1-1-8 16,-2-3-1-16,-3 6-8 0,-3 3 0 0,0-1-20 15,-6 3 2-15,-3 6 1 16,1 4-11-16,-4 4-1 0,0 4-1 0,-6 1 0 16,-3 5-2-16,0 0-1 0,-3 5 0 0,-2 0 0 15,-7 3-176-15,3 0-35 0,-23 11-8 0,17-6 0 0</inkml:trace>
  <inkml:trace contextRef="#ctx0" brushRef="#br0" timeOffset="36766.6573">21540 4141 1843 0,'12'-6'164'0,"0"4"-132"0,0-3-32 0,0-1 0 16,0-2 168-16,3-2 26 0,-6 2 6 0,3-3 0 15,-4 1-161-15,1-4-39 0,0-2 0 0,0 3 0 16,-6-3 0-16,0 1-16 0,-3-1 3 0,0 2 1 31,-6 1-27-31,-3 0-5 0,-3 2 0 0,0 3-1 0,-2 6-9 0,-1 2-2 0,0 0 0 0,3 8 0 16,-3 0 44-16,0 5 12 0,-3 3 0 0,-3 2 0 15,1 6 0-15,-1 3 12 0,0 4 0 0,-3-2 0 16,0 3-12-16,4-3 0 0,-1 0 0 0,3-2 8 0,0-3-8 16,6-6 0-16,3 1-10 0,3-6 10 15,0-3-30-15,6-2 0 0,3-2 0 0,3-1 0 0,3-5 30 0,-3-3 0 16,3-2 8-16,0 0-8 0,0-6 23 0,6 1-3 15,0-6 0-15,2 0 0 0,4-3 20 0,-3-2 4 16,3-3 1-16,0-2 0 0,3-1 5 0,-1-2 1 16,-2-2 0-16,3-4 0 0,3 3-20 0,0-5-4 15,2-2-1-15,1-1 0 0,0 0 5 0,0-2 1 16,-3-3 0-16,2 3 0 0,-5 2-32 0,3 0 0 16,-6 3 0-16,0 3 0 0,-4 2-8 0,-2 8-8 15,-3-2-2-15,-3 10 0 0,0 0 18 0,-3 6 0 16,0-1 8-16,0 8-8 0,-3-2 22 0,-3 5-2 15,0 0 0-15,0 13 0 0,0 6-20 0,0 5-15 16,-3 7 3-16,0 1 0 0,-3 5 12 0,0 8-9 0,0 0 9 16,-3 0-8-16,3 3 8 0,3 2-8 0,3 0 8 0,0 0-8 15,6 3 8-15,3 3-13 0,3 2 5 0,0-2 8 16,3-1-17-16,0-7 4 0,3-6 1 0,-4 1 0 31,1-4-119-31,0-4-23 0,-3-4-5 0,0-4-837 0</inkml:trace>
  <inkml:trace contextRef="#ctx0" brushRef="#br0" timeOffset="82192.1627">3208 7252 1479 0,'0'0'65'0,"0"0"15"0,0 0-64 0,0 0-16 0,0 0 0 0,0 0 0 16,0 0 0-16,0 0 0 0,3-5 8 0,-3 5-8 16,3-5 0-16,3-1 0 0,-6 1 8 0,0 5-8 15,2-5 17-15,-2-1 1 0,0-1 0 0,0 1 0 16,0 1-3-16,0 5-1 0,3-5 0 0,-3-1 0 15,-3-2 35-15,1 1 7 0,2 4 2 0,-3-2 0 16,3-3 6-16,-3 2 2 0,0-2 0 0,0 6 0 16,3 2-27-16,-3-6-6 0,0 4-1 0,0-3 0 15,-3-1 0-15,3 4-1 0,-3-4 0 0,0 1 0 16,-3 0-15-16,0-1-2 0,0 1-1 0,0-3 0 16,-3 3-13-16,0 0 0 0,-3-1 0 0,4-2 0 15,-7 3 0-15,3 2 0 0,3-2-9 0,-3 3 9 0,6-4 0 16,-6 4 0-16,3-1-8 0,0 3 8 0,0 0 0 15,1 0 0-15,-4 0 0 0,0 3 0 0,6-1 8 0,-6-2-8 16,3 6 0-16,-3-4 0 0,6 3 0 0,-6 1 0 16,3-1 0-16,-2 0-9 0,5 1 9 0,-9-1-8 15,6 3 8-15,-3 0-8 0,3 0 8 0,-3 0 0 16,0 2-9-16,3 1 9 0,1-1-12 0,-1 4 1 16,-3-4 1-16,3 1 0 0,3-6 10 0,0 3 0 15,3 3 0-15,-9-3 8 0,6 2-8 0,3 1 0 16,0-1 0-16,0 1 0 0,-3-1 0 0,9 4 0 15,-9-6 0-15,9 2 0 16,-2 3-24-16,2-2-4 0,5-3 0 0,1 3 0 0,-6-1 10 0,6 1 2 0,0-1 0 16,3 1 0-16,3-3 16 0,0 5-8 0,-3-2 8 15,3-1 0-15,3 1 0 0,0-1 0 0,3 1 0 0,-4 2 0 16,4-2 0-16,-3 2 8 0,3-2-8 0,0 2 9 16,-3 0-1-16,3-2-8 0,-1 2 12 15,-2 0-4-15,0-2-8 0,0 2 0 0,-3 0 0 0,3 0 0 16,0 1 0-16,-3-1 0 0,-3 0 0 0,3-2 0 15,-4 2 0-15,1-3 0 0,0-2-9 0,0 3 9 16,-3 2 0-16,0 0 0 0,0 1 0 0,0-1 0 16,-3-3 31-16,0 4 3 0,-3-1 1 0,0 0 0 15,0 0-6-15,-3-2-1 0,0 2 0 0,3-2 0 16,-6-1 3-16,-3 4 0 0,3-1 0 0,-3 0 0 16,0-2-6-16,-3-1-1 0,1 3 0 0,-4-2 0 15,0 2-6-15,-3 0-2 0,0-2 0 0,0 0 0 16,0-3-16-16,0 2 0 0,1-5 0 0,2 1 0 15,0-1-35 1,3-2-1-16,0-1 0 0,3 1 0 0,-3-6-112 0,6-2-22 16,0-3-5-16</inkml:trace>
  <inkml:trace contextRef="#ctx0" brushRef="#br0" timeOffset="82774.6073">3702 7258 748 0,'0'0'67'0,"0"0"-54"0,0 0-13 0,0 0 0 0,0 0 220 0,0 0 40 16,0 0 9-16,0 0 2 0,0 0-195 0,0 0-38 16,0 0-8-16,6-3-2 0,0-2 7 0,0-1 1 15,3 4 0-15,-4-1 0 0,4 0-7 0,0 1-1 16,0 2 0-16,0 0 0 0,3-3-8 0,3 3-1 15,0 3-1-15,3-3 0 0,3 2 10 0,-1 1 3 16,4-3 0-16,0 0 0 0,0-3-3 0,3 1-1 16,2 2 0-16,1-6 0 0,3 4-17 0,-3-4-10 15,-1 4 12-15,1-6-12 0,0-3-11 0,0 3-9 0,-1-2-1 16,-2-1-1 0,3 1-33-16,-3-1-6 0,-3 0-2 0,-1 1 0 15,1-3-32-15,-3 2-6 0,-3 0-2 0,0 1 0 16,-3 2 15-16,-3-3 2 0</inkml:trace>
  <inkml:trace contextRef="#ctx0" brushRef="#br0" timeOffset="83115.691">4175 6583 1609 0,'0'0'71'0,"0"0"15"0,0 0-69 0,0 0-17 16,0 0 0-16,0 0 0 0,0 0 95 0,6 5 15 16,-3 3 3-16,3 3 1 0,0-3-33 0,-3 2-6 15,0 6-2-15,-3 5 0 0,0 6-35 0,0 7-7 16,-3 6-2-16,0 5 0 0,0 2 6 0,-6 6 1 15,0 3 0-15,0 2 0 0,0-2-20 0,0 2-3 16,-3 5-1-16,0-2 0 0,3 0-12 0,-5-3 9 16,-1 3-9-16,0 0 8 0,0-3-22 0,0 3-5 15,-3-3-1-15,0-5 0 16,3-3-112-16,-2-5-24 0,-1-5-4 0,-3-6-484 0,3-2-98 0</inkml:trace>
  <inkml:trace contextRef="#ctx0" brushRef="#br0" timeOffset="83632.3084">4589 7186 864 0,'0'0'38'0,"0"0"8"0,0 0-37 0,-3 5-9 16,3-5 0-16,-6 6 0 0,3-4 132 0,0 4 25 16,0-1 5-16,3-5 1 0,-3 5-97 0,-3 3-19 15,3-3-4-15,3-5-1 0,0 8 0 0,0 0 0 16,0 0 0-16,3 3 0 0,0 5-25 0,0 0-5 15,0 2 0-15,3 3-1 0,-3 3-11 0,3 3 0 16,-3 2 0-16,0 2 0 0,0 4 0 0,0-1 10 16,-3 3-10-16,0 3 10 0,0 0 11 0,-3 2 3 15,0-2 0-15,-3-1 0 0,-3-4 6 0,3-4 2 0,3 1 0 16,-3-5 0-16,3-4 9 0,-3-1 3 0,0-6 0 16,3-1 0-16,0-1-11 0,3-4-1 0,-6 1-1 0,0-6 0 15,3 0-11-15,3-5-1 0,-3 3-1 0,3-3 0 16,0 0-2-16,0 0 0 0,-9-5 0 0,3-1 0 15,0-4 15-15,0-1 2 0,1-5 1 0,2-2 0 16,-3-6-13-16,3-2-2 0,3-6-1 0,0-3 0 16,6-2 14-16,2 3 2 0,4-3 1 0,3-3 0 15,6 1-35-15,0-1 0 0,0 3 0 0,3 2 0 16,-1 1-42 0,1 2-6-16,3 1 0 0,-3 1-1 0,3 1-99 0,2 0-19 0,1 5-4 15,0 1-475-15,0 1-95 0</inkml:trace>
  <inkml:trace contextRef="#ctx0" brushRef="#br0" timeOffset="84220.7358">5544 7464 1785 0,'0'0'159'0,"0"0"-127"0,0 0-32 0,0 0 0 16,0 0 85-16,0 0 11 0,0 0 3 0,6 0 0 15,-6 0-36-15,0 0-7 0,3-3-2 0,0-2 0 16,-3-3-36-16,0 3-7 0,3-3-2 0,-3 0 0 15,-3-3-9-15,3 3 0 0,-3-2 0 0,3 2 0 16,-3-5 0-16,-3 5 0 0,0 0 0 0,0 0 0 16,3-3 0-16,-6 3 0 0,0 3 12 0,1 2-4 15,-1 3 16-15,-3 0 4 0,0 0 0 0,-3 3 0 16,0 2-12-16,0 3-3 0,-3 3 0 0,0 2 0 16,-2 3-13-16,-1 2 0 0,3 4 8 0,0 1-8 15,3 1 0-15,-3 3 0 0,3 2 0 0,4-3 0 16,2 1-23-16,0 4 3 0,3-1 0 0,3-1 0 15,0-6-5-15,0 1-1 0,6 0 0 0,0-5 0 16,0-4 14-16,0-4 4 0,3 0 0 0,-3-6 0 16,3 3-2-16,0-5 0 0,2-3 0 0,1-3 0 0,0-2 2 15,0-6 0-15,6-5 0 0,0 0 0 0,0 0 8 0,0-2 8 16,0-6-8-16,3 0 11 16,-1 3 7-16,1-3 2 0,-3 6 0 0,-3-3 0 0,3 2 19 15,-3 3 4-15,-3 6 1 0,0 2 0 0,-3 2 14 16,3 4 3-16,-1 4 1 0,-2 4 0 0,0 2-31 0,0 2-7 15,0 6 0-15,0 0-1 0,-3 5-23 0,3-2 0 16,-3 2 0-16,0 3 0 0,3-1 0 0,-3-1-13 16,0-1 1-16,0-5 1 15,3-1-106-15,-3-1-22 0,0-6-4 0,0-3-597 16,-3-5-119-16</inkml:trace>
  <inkml:trace contextRef="#ctx0" brushRef="#br0" timeOffset="84442.1431">5988 7181 806 0,'0'10'36'0,"0"-2"7"0,0 3-35 0,0 5-8 0,0 2 0 0,0 6 0 15,3 3 280-15,0 2 53 0,0 0 11 0,-3 0 3 16,3-5-252-16,0-3-51 0,0 0-9 0,0 0-3 15,-3-2-43-15,0-6-9 0,0 0-1 0,0-5-1 16,0-3-130-16,0-5-25 0,0 0-6 16,0 0-1-16</inkml:trace>
  <inkml:trace contextRef="#ctx0" brushRef="#br0" timeOffset="84586.7564">6190 6884 2484 0,'0'0'55'0,"0"0"11"0,0 0 2 0,0 0 1 0,0 0-55 0,9 3-14 16,-3-3 0-16,3-3 0 15,0 1-89-15,3-1-21 0,-3-5-4 0</inkml:trace>
  <inkml:trace contextRef="#ctx0" brushRef="#br0" timeOffset="85400.5798">6526 7265 403 0,'0'0'36'0,"0"0"-36"16,0 0 0-16,0 0 0 0,9 0 211 0,-9 0 35 16,6 3 7-16,-6-3 2 0,0 0-79 0,0 0-16 15,6 3-4-15,3-1 0 0,-9-2-43 0,0 0-9 16,0 0-1-16,0 0-1 0,0 0-70 0,6 0-15 16,-3-2-2-16,-3 2-1 0,0 0-14 0,0 0 11 15,0 0-11-15,0 0 10 0,0-6-10 0,0-1 0 16,0 7 0-16,-3-6 0 0,-3 1 0 0,3 2 0 0,0-2 9 0,-3 2-9 15,0 1 0-15,0-1 0 0,-2 3 0 0,2 0 0 16,-3 0 0-16,3 3-10 0,-6 2 10 0,3 0 0 16,0 1-8-16,0-1 8 0,0 3 0 0,0 0 0 15,0 0 0-15,0 2-8 0,0-2 8 0,0 3 0 16,0-3 0-16,1 2 0 0,2 1 0 0,0-1 0 16,-3 1 0-16,6 0 0 0,0-3 0 0,0 5 0 15,-3-3-9-15,3 1-2 0,0 0 0 0,3-3 0 16,0-3-3-16,0-5-1 0,0 0 0 0,0 0 0 15,3 5-13-15,-3-5-4 16,0 0 0-16,0 0 0 0,9 3 15 0,0-6 2 0,-3 0 1 0,3 1 0 16,-3-3 25-16,5-1 5 0,-2 1 0 0,3 0 1 15,-3-1 25-15,0 1 5 0,0 2 1 0,3 3 0 0,-3-2-17 16,0 4-3-16,-3 1-1 0,0 2 0 16,3 1 13-16,0 2 4 0,-3 2 0 0,0 6 0 0,-4-3-29 0,1 6-6 15,0 2-1-15,-3 3 0 0,-3 5-8 0,0 3-11 16,-5-1 3-16,-1 1 0 0,-3 3 8 0,0-4-8 15,0 4 8-15,-3-4-8 0,0-4 8 0,3-3 0 16,-6-3 0-16,6 0 0 0,-2-2 22 0,-1-6 0 16,0-3 0-16,0 4 0 0,3-4-10 0,-3-2-1 15,3-3-1-15,0-2 0 0,0 0-10 0,1-6 0 16,-1 3 0-16,0-5 0 0,3 2-18 0,3-5 4 16,-3-5 1-16,3-3 0 15,3 0-27-15,0-5-4 0,6-5-2 0,3-4-691 16,3-4-139-16</inkml:trace>
  <inkml:trace contextRef="#ctx0" brushRef="#br0" timeOffset="97447.3608">6604 7316 115 0,'-9'8'0'0,"9"-8"10"0,-6 0-10 0,3 5 0 0,-6-2 0 16,3-1 0-16,0 1 228 0,0-3 44 0,0 0 9 0,0 3 2 16,3-6-207-16,3 3-42 0,0 0-8 0,-6-3-2 15,3 1 31-15,-3-4 5 0,6 6 2 0,0 0 0 16,0 0-6-16,-3-2-2 0,3 2 0 0,0 0 0 16,0 0 11-16,0 0 3 0,0-8 0 0,0 8 0 15,0 0 1-15,-2 2 1 0,-4 4 0 0,0 2 0 16,0-3-36-16,-3 8-7 0,-3 0-2 0,3 1 0 15,-3 4-25-15,0 1 0 0,3-3 0 0,3-1 0 32,3-1-24-32,0-1-11 0,3-3-1 0,0 1-916 0</inkml:trace>
  <inkml:trace contextRef="#ctx0" brushRef="#br0" timeOffset="98577.3377">6232 7818 230 0,'0'0'20'0,"0"0"-20"15,0 0 0-15,0 0 0 0,0 0 172 0,0 0 31 16,0 0 5-16,0 0 2 0,0 0-93 0,0 0-18 15,0 0-4-15,0 0-1 0,0 0-47 0,0 0-10 16,0 0-1-16,0 0-1 0,0 0-23 0,0 0-12 0,0 0 12 0,0 0-12 16,0 0 0-16,0 0 0 0,3-5 0 0,-3 5 0 15,0 0 28-15,0 0-2 0,0 0 0 0,0 0 0 16,0 0 8-16,0 0 2 0,0 0 0 0,3-2 0 16,-3 2-9-16,6-6-2 0,0 1 0 0,-3 0 0 15,3-3-9-15,0 0-1 0,-1 0-1 0,1-3 0 16,0 6-5-16,0-6-1 0,0-2 0 0,-6 0 0 15,0-3-24-15,0 3-4 0,9-6-2 0,-6 1 0 32,3 2-57-32,0-3-11 0,3 1-2 0</inkml:trace>
  <inkml:trace contextRef="#ctx0" brushRef="#br0" timeOffset="99235.5789">6905 6879 403 0,'-3'-8'36'0,"3"8"-36"0,0 0 0 0,0-5 0 16,0 0 179-16,3-1 29 0,-1 1 5 0,1-3 2 15,0 0-87-15,3-2-18 0,-3 2-3 0,3-3-1 16,0 3-64-16,0 0-13 0,-3 0-2 0,3 0-1 15,-3 3-11-15,-3 5-3 0,0 0 0 0,0 0 0 16,0 0 24-16,0 0 4 0,0 0 0 0,0 0 1 16,0 8 8-16,3 5 2 0,-3 6 0 0,0 5 0 15,0 5-35-15,0 2-6 0,0 4-2 0,0-1 0 16,-3 3-8-16,3 3 0 0,-3 0 0 0,0 7 0 16,0 6 0-16,0-3 0 0,-3-2 0 0,3 0 0 15,-3-3 0-15,0-6 0 0,3 1 0 0,-3-6 0 16,-2-2 0-16,-1-3 0 0,3 0 9 0,-3-5-9 15,0-3 8-15,0-2-8 0,0-3 10 0,0-3-10 16,3-2 9-16,0-1-9 0,0-2 8 0,0-3-8 16,6-5 0-16,0 0-20 0,0 0 3 0,0 0 1 15,-3-2 0-15,0-4 0 0,3-1 0 0,0-4 0 0,0-2 16 0,0-3 8 16,3-3-8-16,0 1 12 0,0-3 0 0,0-1 0 16,3-1 0-16,0 1 0 0,3-4 10 0,-3 5 2 15,0 0 0-15,0 5 0 0,3 0-7 0,-3 5-1 16,0 6 0-16,0 2 0 0,-6 3 11 0,12 3 1 15,-4 2 1-15,1 6 0 0,3 0-19 0,0 4-10 16,3 1 10-16,-3 3-10 0,0 5 8 0,3-3-8 16,3 3 0-16,-3-3 0 0,-4-3-10 0,4-2-8 15,6 3-2-15,-6-3 0 16,-3-3-109-16,0-3-23 0,0-2-4 0,0-2-688 0</inkml:trace>
  <inkml:trace contextRef="#ctx0" brushRef="#br0" timeOffset="99548.7384">7107 7080 1094 0,'0'0'97'0,"0"0"-77"16,0 0-20-16,0 0 0 0,0 0 243 0,0 0 45 16,6-5 8-16,0 2 3 0,-6 3-208 0,12-5-42 15,3 0-8-15,2-1-1 0,-2-1-31 0,3-1-9 16,12-3 0-16,-3 3 0 0,3 0-9 0,-4 0-9 16,1 0-2-16,-3 0 0 15,6-2-16-15,-4 2-3 0,-8 0-1 0,0 3 0 16,6-1-16-16,-6 1-4 0,-3-3-1 0,-3 3 0 15,0-1-1-15,2 1 0 0,7 0 0 0,-9 0-458 16,-9-3-92-16</inkml:trace>
  <inkml:trace contextRef="#ctx0" brushRef="#br0" timeOffset="99811.0389">7405 6668 1630 0,'-9'0'72'0,"6"0"16"0,-3 0-71 0,6 0-17 0,0 0 0 0,-3 2 0 15,-3-2 75-15,3 5 11 0,3 3 2 0,-3 3 1 16,-3 2-32-16,6 11-6 0,3 5-2 0,0 6 0 16,-6 7-10-16,6 3-3 0,3 5 0 0,3 3 0 15,0 5-16-15,0 0-3 0,-6 3-1 0,0 0 0 16,5-3-7-16,-2-5-1 0,-6-2-8 0,-3-6 12 15,0-3-55 1,3-2-11-16,0-6-2 0,-6 0-928 0</inkml:trace>
  <inkml:trace contextRef="#ctx0" brushRef="#br0" timeOffset="101528.4472">7994 7043 1764 0,'0'0'78'0,"3"3"16"0,6 0-75 0,-3-3-19 0,0 2 0 0,3-4 0 16,6-1 68-16,-4 0 11 0,-5-2 1 0,3-3 1 16,9 0-38-16,0-3-8 0,-9-2-2 0,3-5 0 15,6-3-33-15,0-3-9 0,2 0-1 0,-2 0 0 16,-3-5 10-16,0 3-13 0,6-4 5 0,-6 4 8 15,-3-3-27-15,-3 2 3 0,0 1 0 0,-3 0 0 16,-1 2 24-16,-2 0 0 0,-6 0 0 0,3 3 0 16,0 0-12-16,-5 0 4 0,-4-1 0 0,0 4 0 15,-3-1 16-15,3 1 3 0,-6 2 1 0,0 0 0 16,0 3 9-16,3 2 3 0,0 1 0 0,0 4 0 0,-5 1-24 16,5 2 8-16,12 3-8 0,-6-2 0 0,-3 2 0 0,0 0 0 15,9 0 0-15,0 8 8 0,3 0-8 0,-6 5 9 16,0 3-9-16,3 5 10 0,6 5-10 0,-3 4 0 15,-6 1 0-15,3 6 0 0,3 3 0 0,-3 2 12 16,-3 6-12-16,0 5 12 0,0 5-1 0,3 3 0 16,3 0 0-16,-3 8 0 0,0-1 17 0,9 6 4 15,9 1 1-15,-3-4 0 0,2 0 12 0,-5-4 3 16,3-1 0-16,-3-3 0 0,0 1-34 0,-3-3-6 16,-6-6-8-16,3-5 11 0,0-5-19 0,-6-2-4 15,-6-6-1-15,-3-5 0 16,3-6-129-16,0-8-26 0,-9-2-4 0,-3-8-758 0</inkml:trace>
  <inkml:trace contextRef="#ctx0" brushRef="#br0" timeOffset="101707.9871">7854 7329 2383 0,'9'3'105'0,"-6"-3"23"0,3 2-103 0,0 1-25 0,0 2 0 0,6-2 0 15,9 2 54-15,-1 0 6 0,1 1 0 0,9-4 1 16,6-2-30-16,-4-5-7 0,-2 2 0 0,-3-2-1 16,3-5-72-16,0-1-15 0,-1 0-2 0,1-4-1061 15</inkml:trace>
  <inkml:trace contextRef="#ctx0" brushRef="#br0" timeOffset="102162.747">8711 7141 2246 0,'0'0'200'0,"0"0"-160"16,0 0-32-16,0 0-8 0,-6-3 11 0,3 1 1 15,-3-1 0-15,3-2 0 16,3 2-38-16,-3-5-7 0,0 0-2 0,3 3 0 15,0-3-43-15,0 3-9 0,6-3-1 0,-6 8-1 16,0 0 29-16,3 0 5 0,6 0 2 0,-6 5 0 0,3 0 64 0,-3 3 13 0,3 0 2 0,-3 3 1 16,-3 2 27-16,3 3 6 0,-3 3 0 0,3-1 1 15,-3 3-15-15,0 3-3 0,0 0-1 0,3 2 0 16,0 1-26-16,3-1-6 0,-3-2-1 0,0-3 0 16,3 0-9-16,0-5 0 0,0 0 0 0,3-3 0 15,-3-2-14-15,0 0 2 0,0-9 0 0,-3 1 0 16,-3-3 12-16,9 0 8 0,-4-3 0 0,1 1-8 15,0-9 44-15,3 3 3 0,-3-5 0 0,0 0 0 16,-3-1-19-16,0-2-3 0,0 1-1 0,-3-7 0 16,0-1 4-16,0-1 1 0,-3-3 0 0,0 1 0 15,0-1-7-15,-3 4-2 0,0-1 0 0,0 3 0 16,-3-1-12-16,3 1-8 0,-2 5 8 0,-1 3-8 16,-3 0 0-16,0 5 0 0,0-3 0 0,0 4 0 0,-3 1-12 0,0 6-6 15,3-2-2-15,0 4 0 16,1 1-146-16,-4 2-30 0,-12 8-5 0,3-2-2 0</inkml:trace>
  <inkml:trace contextRef="#ctx0" brushRef="#br0" timeOffset="102619.5269">9125 7049 1706 0,'0'0'37'0,"0"0"8"0,0 0 2 0,0 0 1 0,0 0-38 0,0 0-10 0,0 0 0 0,0 0 0 16,0 0 48-16,0 0 7 0,0 0 1 0,3 7 1 15,0-1-18-15,3 2-4 0,-3-3-1 0,0 3 0 16,3 0-23-16,-3 2-11 0,0-2 10 0,0 6-10 15,0-1 9-15,0 0-9 0,0 3 8 0,0-3-8 16,-3 3 14-16,0-3-2 0,0-2-1 0,0-1 0 16,0 1 1-16,0-3 0 0,-3 3 0 0,0-6 0 15,0 3-12-15,0-6 12 0,3-2-12 0,-3 6 12 0,-3-4 0 16,6-2 1-16,-3 0 0 0,3 0 0 16,0 0 13-16,0 0 2 0,-6 0 1 0,6 0 0 0,0 0 14 15,-3-2 2-15,-3-1 1 0,6 3 0 0,-3-5-2 0,0-1 0 16,0 1 0-16,3 0 0 0,-3-3-9 15,3 0-3-15,0 3 0 0,3-6 0 0,-3 1-17 0,3-1-4 16,0 0-1-16,0 1 0 0,3-3-10 0,3-3 12 16,0 0-12-16,3-3 12 15,6 3-32-15,-1-2-7 0,1-3-1 0,6 2 0 16,3-2-99-16,-3 0-20 0,5 0-4 0,1 2-563 16,-3 3-113-16</inkml:trace>
  <inkml:trace contextRef="#ctx0" brushRef="#br0" timeOffset="103363.5437">9717 6932 1785 0,'0'0'159'0,"0"0"-127"16,0 0-32-16,0 0 0 0,0 0 110 0,0 0 16 15,0 0 3-15,0 0 1 0,0 0-87 0,6 8-18 16,-3 0-3-16,0 3-1 0,0 2-21 0,0 0 0 15,0 6 0-15,-3-1 0 0,0 1 0 0,3 2-12 16,-3-3 12-16,0 1-12 0,3-1 0 0,0-2 0 0,0-3 0 0,-3 1 0 31,3-4-12-31,0 1-4 0,0-6 0 0,-3 3 0 0,0-8 28 0,0 0 0 0,0 0 0 0,0 0 0 16,9-5 0-16,-9 5 11 0,3-8-11 0,0 0 12 16,0-3-4-16,0 1 0 0,-3-4 0 0,3 1 0 15,0 0 8-15,-3 0 2 0,3-3 0 0,0 3 0 16,0 2 5-16,0 1 1 0,3 2 0 0,0 2 0 15,0 1-16-15,0 0-8 0,-1-1 10 0,1 6-10 16,3 6 0-16,-3-1 0 0,3 0-11 0,-3 3 11 16,3 3-16-16,0-1 4 0,0 1 0 0,0 0 1 15,-3-1 2-15,3-2 0 0,0 3 0 0,0-3 0 16,-3-3-2-16,3 0 0 0,-1 0 0 0,1-2 0 16,0 2 11-16,6-2 12 0,-3 2-2 0,0-5-1 15,0 0 39-15,3-2 7 0,-3-1 1 0,0-2 1 0,0-1-27 0,2 1-6 16,-5-5 0-16,3 2-1 0,0-3-12 0,0 0-3 15,-3-2 0-15,0 0 0 0,0 0-8 0,-3-3 0 16,0 3 0-16,0-3 0 0,-3 3-10 0,0 2-7 16,0-2-2-16,-3 0 0 15,-3 2-29-15,3 0-7 0,-3 1-1 0,-3 2 0 16,3-3-150-16,-3 3-30 0,-3-8-7 0,-3 9-1 0</inkml:trace>
  <inkml:trace contextRef="#ctx0" brushRef="#br0" timeOffset="103998.8385">10744 7070 1782 0,'0'0'79'0,"0"0"16"0,0 0-76 0,0 0-19 15,6-6 0-15,-3 1 0 0,0 0 41 0,0 0 5 16,0-6 1-16,0 3 0 0,0-5-31 0,-3 2-5 16,0-2-2-16,0 0 0 0,0-1-1 0,-3 4 0 15,0-1 0-15,0 1 0 0,-3 2 4 0,3-3 0 16,-3 3 0-16,0 3 0 0,0 0 3 0,0-1 1 16,0 1 0-16,1 5 0 0,-4 0 17 0,0 3 4 15,3-1 1-15,-3 4 0 0,-3-1-29 0,3 3-9 16,-3 0 0-16,0 2 0 15,-3 4-18-15,0-1-10 0,-3 3-3 0,7-3 0 16,-4 6-5-16,0-1 0 0,3-2-1 0,-3 2 0 0,3-2 16 0,3 0 3 16,0-3 1-16,3 1 0 0,0-4 17 0,3 1-10 0,3-3 10 0,-3 0-8 15,3-8-8-15,0 0 0 0,0 0-1 0,6 2 0 16,-6-2 2-16,9 0 1 0,0-2 0 0,0-4 0 16,3 1 2-16,0 0 0 0,0-3 0 0,3-3 0 15,0 1 12-15,2-1 16 0,-5 1-3 0,6-1-1 16,-3-2 12-16,3 0 3 0,-3 2 0 0,0 0 0 15,0 3 33-15,0 0 8 0,-1 1 0 0,-2 1 1 16,-3 1-17-16,0 2-4 0,0 1-1 0,0 2 0 16,-3 2-28-16,3 4-6 0,-6-1-1 0,3 3 0 15,0 0-12-15,-6 2-10 0,3 1 2 0,-3 0 0 16,3 2-101 0,-3 0-20-16,0 0-4 0,-6 0-779 0</inkml:trace>
  <inkml:trace contextRef="#ctx0" brushRef="#br0" timeOffset="104336.9351">11018 6884 2372 0,'0'0'52'0,"6"8"12"0,-3 3 1 0,3 2 1 0,0 0-53 0,0 1-13 15,3 2 0-15,0-3 0 0,-3 3 0 0,3-3 9 16,0-3-9-16,-3 1 8 0,-1-3-16 0,-2 3-4 16,3-3-1-16,0-1 0 15,-3-1-26-15,0-1-5 0,-3-5 0 0,0 8-1 16,3-3 8-16,-3 1 1 0,-3-1 1 0,3-5 0 0,0 0 63 0,0 0 12 0,-3 5 2 0,3-5 1 16,0 0 37-16,0 0 8 0,0 0 2 0,0 0 0 15,-3-8-24-15,3 3-5 0,0-6-1 0,3 1 0 16,-3-1-39-16,3-2-8 0,3-3-1 0,0 0-1 15,0-2-11-15,3-1-9 0,0-2 9 0,3 2-13 32,3-2-27-32,-3 3-6 0,0-3-1 0,3 5 0 15,2 5-161-15,-2-2-33 0,12-6-7 0,-3 4 0 0</inkml:trace>
  <inkml:trace contextRef="#ctx0" brushRef="#br0" timeOffset="104914.3873">12012 6816 2516 0,'0'0'56'0,"0"0"11"0,0 0 2 0,0 0 1 0,3-6-56 0,-3 1-14 16,0 0 0-16,-3 0 0 0,0-6 21 0,0 3 2 15,-6-3 0-15,3 3 0 0,-5-2-23 0,2 2-8 16,0-3 0-16,-3 3 0 0,3 6-7 0,0-1-1 15,-3 0 0-15,0 3 0 0,3 3-1 0,-3 2-1 16,-3 6 0-16,1-3 0 0,2 3 18 0,-6 2-10 16,3 3 10-16,0 2-8 0,3 3 16 0,0-2 4 15,-3-1 1-15,0 6 0 16,6-3-34-16,1 1-7 0,-4-1-2 0,3 0 0 16,-3-3-12-16,6 1-2 0,0-6-1 0,-3 0 0 15,3-2-40-15,3 0-8 0,3-4-2 0,3-1 0 16,-3-6 38-16,3 8 7 0,3-3 2 0,3 0 0 0,0-5 67 0,0 0 13 0,0 0 4 15,3-2 0-15,2-1 32 0,-2-2 6 0,0-3 2 0,0-3 0 16,0 1-29-16,3-6-6 0,-3 0-1 0,3-5 0 16,0-1-13-16,0-4-3 0,-4-3-1 0,4-3 0 15,-3 0 17-15,3-5 4 0,-3 3 1 0,0-6 0 16,0-2-35-16,0 0-10 0,0-3 0 0,-3-8 0 16,2-3 9-16,1 1-9 0,0-1 12 0,0 6-12 15,3 0 11-15,-3-1-11 0,0 6 10 0,0 3-10 16,3 2 0-16,-6 3 0 0,0 5 0 0,-1 6 0 15,-2 7 0-15,0 4 0 0,-3 7 0 0,0 2 0 16,-3 6 0-16,0 0 0 0,0 11 0 0,-6 7 0 0,0 9 0 16,0 5 0-16,-2-1 0 0,-1 6 0 0,-3 3 0 15,0 0 0-15,3 7 0 0,-3 1 0 0,6 5 0 0,0-3 0 16,6 3 0-16,-3-3 0 0,6 3 0 0,0 0 0 16,0 3 0-16,3-3 0 0,-3-3 0 0,3 3 0 15,-3-8 0-15,3 0 0 16,0-5-116-16,0-3-16 0,3 0-3 0,0-8-847 0</inkml:trace>
  <inkml:trace contextRef="#ctx0" brushRef="#br0" timeOffset="105656.4031">13923 6564 230 0,'0'0'20'0,"0"0"-20"16,0 0 0-16,3-5 0 0</inkml:trace>
  <inkml:trace contextRef="#ctx0" brushRef="#br0" timeOffset="106185.9883">14013 6369 1324 0,'0'0'59'0,"0"0"12"0,0 0-57 0,0 0-14 0,0 0 0 0,0 0 0 16,0 0 175-16,0 0 32 0,0 0 6 0,3-6 2 15,2 1-166-15,-2-3-33 0,0 3-6 0,-3 5-2 16,0-8 0-16,6 2 0 0,-6 1 0 0,0 5 0 16,0 0-8-16,0 0-11 0,3 8 3 0,-6 8 0 15,3 5-4-15,-3 6 0 0,-3 7 0 0,0 0 0 16,1 6 12-16,-4-3 0 0,6 0 0 0,-3-2-8 16,6-1 8-16,0-5 0 0,-3-2 0 0,3 2-8 15,0-6-7-15,0-1-1 0,0-1 0 0,0-5 0 16,0-3 5-16,0-3 1 0,0-4 0 0,0-6 0 15,0 0 19-15,0 0 4 0,0 0 1 0,3-6 0 16,3-4 18-16,0-3 3 0,0-6 1 0,-1 3 0 0,1-5-12 0,3 3-3 16,-3-4 0-16,3-1 0 15,3 1-5-15,0-1-2 0,-3-4 0 0,0 3 0 0,3 3-14 0,0 5 9 16,-3 0-9-16,0 9 8 0,-3 1-8 0,2 6 0 16,-8 0 0-16,3 6 0 0,0 7 0 0,0 3 8 15,-3-1-8-15,-3 7 8 0,-3-1-8 0,4 3 0 16,-4-3 0-16,3 0 0 15,3-5-30-15,0 0 2 0,0 0 0 0,3-3 0 16,3-3-7-16,-1-2-1 0,1-2 0 0,3 2 0 0,0-3 36 0,3-2 0 16,3-3 8-16,0-3-8 0,0 0 40 0,0-2 1 15,0 0 1-15,-1-3 0 0,1 0 5 0,3-5 1 16,-3-1 0-16,0 1 0 0,0 0-8 0,-3-3-2 0,3 0 0 16,0 0 0-16,-1-2-19 0,-2-1-4 0,0-2-1 0,0 0 0 15,3 0-14-15,-3 0 0 0,0-1 0 0,3 1 0 31,-3 3-92-31,0-1-16 0,-1 3-2 0,1 3-592 16,-3 0-118-16</inkml:trace>
  <inkml:trace contextRef="#ctx0" brushRef="#br0" timeOffset="106682.6587">15093 6506 2264 0,'0'0'100'0,"6"-5"21"0,-3 0-97 0,3-1-24 15,-6 6 0-15,6-8 0 0,0 3 12 0,0-3-2 16,0 3-1-16,-3-3 0 15,0 0-41-15,0-3-8 0,0 3-1 0,-3-2-1 16,0 2 10-16,3 0 3 0,-3 8 0 0,0-5 0 0,-3 2 9 0,0-2 1 16,3-1 1-16,-3 1 0 0,-3 5 18 0,0 0-10 15,-3 3 10-15,3-1-8 0,0 1 8 0,-3 2 9 16,0 3-1-16,-3 3-8 0,3 2 14 0,-6 6-4 16,0 2-1-16,-2 3 0 0,-1 2-9 0,-3 1 0 0,3-1 0 15,-3-2 0-15,3 0-14 0,1-3 2 0,-1 0 0 16,3-3 0-16,0 1-4 0,6-3 0 0,3-3 0 15,0-2 0-15,3-3 16 0,3-8 0 0,0 0 0 0,6 2 0 16,0-2 16-16,6 0 7 0,-3-2 1 0,6-4 0 16,3 1-16-16,-1-3-8 0,4-5 8 0,0 2-8 15,3-2 11-15,0-3-3 0,0 0 0 0,-1 0 0 16,1 1 0-16,-3-1-8 0,3 0 12 0,-6 3-4 16,0-1 10-16,-1 4 2 0,-2-1 0 0,0 3 0 15,0 6-2-15,-6 2 0 0,0-3 0 0,0 8 0 16,-3 1-18-16,-3 1-11 0,-3 4 2 0,0 0 0 15,0 2-118 1,-3 0-23-16,-3 14-5 0,-3-12-1 0</inkml:trace>
  <inkml:trace contextRef="#ctx0" brushRef="#br0" timeOffset="107217.2392">15468 6379 1036 0,'0'0'92'0,"6"5"-73"16,0 1-19-16,3-1 0 0,-3 3 310 0,0 5 58 15,0 6 12-15,0-1 3 0,-3 1-304 0,-3-1-61 16,-3 1-18-16,-3-1 8 16,-3 1-48-16,3-3-11 0,-3-6-1 0,3-2-1 15,-3 0-200-15,3 0-40 0,6-8-8 0,0 0-2 16,0 0 87-16,0 0 18 0,9 0 3 0,0 0 1 0,3-3 275 0,-3 1 55 0,3-4 12 15,0 1 1-15,3-3 98 0,-4 0 19 16,1 0 4-16,3-2 1 0,-3-1-100 0,3-2-20 0,-3-6-4 16,3 4-1-16,0-4-91 0,3 1-19 0,-4 2-3 0,7-3-1 15,-3 1-1-15,3 2-1 0,-3 3 0 0,3 2 0 32,-1 3-59-32,1 3-12 0,0-1-3 0,0 9 0 15,-3 2 8-15,-3 6 0 0,0 0 1 0,-3 4 0 16,-1 1-14-16,1 8-3 0,-6 0-1 0,3 5 0 15,-3 3 21-15,0 5 4 0,0 0 0 0,-3 5 1 0,-3 1 27 0,0 4 14 0,0 1-2 0,0 2 0 16,-3 0 15-16,3 1 2 0,-3-1 1 0,-3-3 0 16,0-2-16-16,0-2-3 0,-6 2-1 0,0-3 0 15,1-2-10-15,-4-1 12 0,-9-1-12 0,3-4 12 0,0-5-12 0,-3 0 0 16,-2-8 0-16,5-2 0 0,-3-3 37 0,3-6 9 16,-3-2 2-16,3-3 0 0,1-5 6 0,2 0 2 15,0-2 0-15,3-3 0 0,-3-9 0 0,3 1 0 16,0 0 0-16,6-8 0 0,0-3-23 0,1-3-4 15,5 1-1-15,6-6 0 0,3-7-28 0,5 1 0 16,4-4 0-16,6 0 0 16,6-3-45-16,3 3-9 0,5-6-2 0,4 3 0 15,3 3-126-15,2-1-26 0,-2 4-4 0</inkml:trace>
  <inkml:trace contextRef="#ctx0" brushRef="#br0" timeOffset="107676.0019">17022 6458 2782 0,'15'0'124'0,"-9"3"24"0,3 2-118 0,-3 1-30 16,2-4 0-16,-2 6 0 0,6 0-8 0,-3 0-8 0,-6-3-2 0,3 1 0 31,0-4-160-31,0 1-32 0</inkml:trace>
  <inkml:trace contextRef="#ctx0" brushRef="#br0" timeOffset="107842.5581">16983 7091 2534 0,'0'0'225'0,"0"0"-180"0,0 5-36 0,0-5-9 16,3 8 80-16,-3-8 15 0,-3 5 2 0,3-5 1 15,0 0-254-15,-9 3-52 0</inkml:trace>
  <inkml:trace contextRef="#ctx0" brushRef="#br0" timeOffset="110267.1341">4488 9401 2019 0,'0'0'89'0,"0"0"19"0,-6-6-86 0,6 6-22 16,0 0 0-16,3-5 0 15,-3 0 64-15,3-3 8 0,5 3 1 0,1-3 1 0,6-3-61 0,-3 0-13 16,0 1 0-16,6-1 0 16,0 3-25-16,3 0-3 0,-3-2-1 0,2 2 0 15,-2 3-4-15,0-3-1 0,0 5 0 0,-3 3 0 0,0 3 22 0,0-1 4 16,-4 6 8-16,1 3-13 0,-3 5 1 0,0 5 1 15,-3 5 0-15,0 6 0 0,-3 5 27 0,-3 8 6 16,-3 3 1-16,0 2 0 0,0-2 2 0,-3 2 1 16,-3 0 0-16,3 3 0 0,-3 3-2 0,3-3 0 15,1-3 0-15,-1-5 0 0,0 0-24 0,0-3 0 0,3-2 0 16,0-1 0-16,3-1 14 0,-3-7 1 0,0 1 0 16,3-6 0-16,-3-2-3 0,-3-3-1 0,3-2 0 0,0-6 0 15,0-2 6-15,0-3 2 0,0-3 0 0,-3-2 0 16,6-3 1-16,-6 0 1 0,0-6 0 0,3-2 0 15,0-5-6-15,0-3-2 0,3-2 0 0,-3-1 0 16,0-7 8-16,3-6 2 0,3 0 0 0,0-7 0 16,0-4 4-16,3-4 1 0,3-6 0 0,3-3 0 15,3 1-28-15,3 2 0 0,2 0 0 0,1 5 0 16,3 1 0-16,-3 2 0 0,3 2 0 0,3 4 0 16,2-1 8-16,-2 5 0 0,0 4 0 0,-3 2 0 15,3 5-8-15,-1 0-9 0,-2 5 9 0,3 4-13 16,-3-1 13-16,-3 3 0 0,2-1 0 0,-2 4 0 15,-3 2 0-15,0 2 0 0,3 1 0 0,-3 5 0 16,-3 3 0-16,-1 2 0 0,1 6 13 0,0 2-4 0,0 5-9 16,-3 6 8-16,0 3-8 0,-3 10 8 0,0 2 0 0,0 6-8 15,-3 3 12-15,0 2-4 0,-3-2-8 0,0 5 0 16,2-3 9-16,-2 3-9 0,0-5 0 0,0-1-10 16,3 1 1-16,0-3 0 15,-3 0-95-15,3-8-18 0,0 0-4 0,0-8-973 0</inkml:trace>
  <inkml:trace contextRef="#ctx0" brushRef="#br0" timeOffset="111851.8315">6026 9660 1890 0,'0'0'84'0,"0"0"16"0,-3 5-80 0,3-5-20 0,-3 6 0 0,3-6 0 15,-5 5 68-15,5-5 8 0,0 0 3 0,0 0 0 16,0 0-42-16,0 0-8 0,0 0-1 0,0 0-1 16,0 0-27-16,0 0 0 0,0 0 0 0,0 0 0 0,0 0-8 0,0 0-1 15,0 0 0-15,5 2 0 0,4 1 9 16,0 0-10-16,3-1 10 0,0 1-10 0,3 0 25 0,0-3 5 16,0 2 0-16,3 1 1 0,0-3 14 0,2 0 2 15,1-3 1-15,0 3 0 0,0 3-9 0,3 0-1 16,-4-3-1-16,4 0 0 0,0 0-9 0,0 0-2 15,0-3 0-15,0-2 0 0,-1 2-16 0,1 0 0 16,-3-5-11-16,3 3 11 16,-3-3-49-16,2 3-3 0,-2-3-1 0,0 0 0 15,3-5-31-15,0 0-5 0,-3 2-2 0,2 0-871 0</inkml:trace>
  <inkml:trace contextRef="#ctx0" brushRef="#br0" timeOffset="112169.9834">7086 9192 2325 0,'-9'10'51'15,"9"-10"10"-15,0 0 3 0,-6 6 2 0,0 1-53 0,3 1-13 0,0 0 0 0,0 3 0 16,0-1 39-16,3 4 5 0,0-1 0 0,3 0 1 16,3 3-25-16,-3 3-6 0,3 2-1 0,-3 3 0 0,3-1-3 0,0 9-1 15,0 5 0-15,-3 0 0 0,-3 0 27 0,3 0 4 16,0 3 2-16,-6-3 0 0,0 0-14 0,0-3-4 16,6-4 0-16,-6 1 0 0,0 1-12 0,0-3-4 15,6-5 0-15,-3-6 0 16,3 1-57-16,-3-8-12 0,3-6-3 0,-3-5-1131 15</inkml:trace>
  <inkml:trace contextRef="#ctx0" brushRef="#br0" timeOffset="112469.1815">7917 8951 2574 0,'20'29'114'0,"-11"-8"23"0,0 11-109 0,6 5-28 0,0 11 0 0,0 4 0 16,-6 15 88-16,0 4 13 0,6 8 3 0,-6 1 0 15,-6 2-61-15,-6 0-12 0,-9-3-3 0,-3-2 0 16,3 0-28-16,-9-3-21 0,-9-8 3 0,-5-3 1 16,2-7-216-16,-12-3-43 0,-68 34-9 15,15-29-756-15</inkml:trace>
  <inkml:trace contextRef="#ctx0" brushRef="#br0" timeOffset="113136.397">4374 8901 691 0,'0'0'30'0,"-6"-3"7"0,-2 0-29 0,-1 1-8 16,3-4 0-16,0 1 0 0,0 2 228 0,0-2 45 15,-3 0 9-15,3 2 2 0,0-2-171 0,-3 0-33 16,3 2-8-16,0 0 0 0,0 1-45 0,-3-1-9 16,0 0-2-16,-3 3 0 0,3-2-25 0,-2 2-6 15,-1 5-1-15,0 0 0 16,-3 3-13-16,0 3-3 0,-3 2-1 0,-3 8 0 0,-3 3 22 0,4 5 11 0,-7 6-10 0,3 2 10 15,-6 8 0-15,1 2 16 0,-1 3-1 0,-3 6-1 16,3 2 18-16,-5 11 3 0,2 5 1 0,0 3 0 16,0 0 23-16,4-3 5 0,5 0 0 0,3 2 1 15,9 1 2-15,9 0 0 0,6-6 0 0,9 1 0 16,9 2-27-16,6-3-4 0,2 6-2 0,7-6 0 16,3 1-34-16,8-6-14 0,4 0 1 0,2-2-1135 15</inkml:trace>
  <inkml:trace contextRef="#ctx0" brushRef="#br0" timeOffset="114637.3828">9176 9509 230 0,'0'0'10'0,"0"0"2"0,-3 5-12 0,3-5 0 15,0 0 0-15,-3 3 0 0,-3 0 298 0,6-3 57 16,0 0 11-16,-6 2 2 0,6-2-232 0,0 0-48 16,0 0-8-16,0 0-3 0,0 0-5 0,0 0 0 15,-3 3-1-15,3-3 0 0,0 0-14 0,0 0-2 16,0 0-1-16,0 0 0 0,0 0-34 0,0 0-6 16,6 3-2-16,3-3 0 0,-3 2 1 0,6-2 0 15,-1 0 0-15,4 0 0 0,-3-2 13 0,6 2 2 16,0 2 1-16,3 1 0 0,0 0-7 0,2-3-2 15,4 5 0-15,3-5 0 0,0 5-5 0,2-2-2 0,-2 2 0 16,6 0 0-16,-3 3-1 0,-1 0 0 0,4-2 0 0,-3 2 0 16,0-3-12-16,2-5-15 0,-2 0 3 0,0-3 1 15,0-2 0-15,-1 0 0 0,1-1 0 0,0-2 0 16,-3 0-9-16,-1-2-1 0,-2-1-1 0,0 1 0 31,-6-4-124-31,0 4-25 0,-4-3-5 0,-5-3-751 0</inkml:trace>
  <inkml:trace contextRef="#ctx0" brushRef="#br0" timeOffset="114973.4851">9625 9200 1720 0,'0'0'76'0,"0"0"16"0,0 0-73 0,0 0-19 16,0 0 0-16,0 0 0 0,0 0 81 0,0 0 13 16,-3 8 2-16,-3-3 1 0,6-5-29 0,0 8-7 15,-3 2-1-15,3 1 0 0,0 2-24 0,0 3-4 16,3 5-2-16,0 6 0 0,3 4-3 0,-3 9-1 15,3 2 0-15,0 6 0 0,0-3-14 0,-3 0-4 16,6 3 0-16,-3-3 0 0,-3-3-8 0,0-2 8 0,3-1-8 16,-6-7 8-1,3 0-41-15,0-3-9 0,0 0-2 0,-3-5-1036 0</inkml:trace>
  <inkml:trace contextRef="#ctx0" brushRef="#br0" timeOffset="115488.1243">11369 8739 1152 0,'0'0'102'0,"0"-5"-82"15,3-3-20-15,-3 3 0 0,0-6 95 0,0-2 14 16,0 0 3-16,0-3 1 0,0-3-89 0,3 3-24 0,0-2 8 16,0 2-8-16,-3 0 10 0,0 3-2 0,0 2 0 0,-3 3 0 15,0-2 12-15,-3 4 1 0,3 4 1 16,-3 2 0-16,0 5 38 0,-5 6 7 0,-4 2 1 0,-3 11 1 16,-3 5 16-16,-3 11 3 0,-3 5 1 0,1 5 0 15,-1 5-10-15,0 6-3 0,3 5 0 0,6 3 0 16,3-3-9-16,7 6-3 0,2-1 0 0,3 3 0 15,6 3-7-15,3-6-1 0,2-2-1 0,1-5 0 16,0-3-43-16,6-6-12 0,-3-2 0 0,0-5 0 16,6-3 0-16,-3-6 0 0,3 1 0 0,-1-8 0 15,1-8-32 1,0-3-10-16,6-3-2 0,-3-5-1 0,6-7-127 0,-1-6-24 0,1-3-6 0</inkml:trace>
  <inkml:trace contextRef="#ctx0" brushRef="#br0" timeOffset="115970.8164">12084 8948 2271 0,'0'0'100'0,"0"0"22"0,-6-2-98 0,3 2-24 16,0-3 0-16,3 3 0 0,0 0 12 0,0 0-4 16,0 0 0-16,0 0 0 0,0 0 0 0,0 8-8 15,6 5 12-15,0 6-4 0,3 4-8 0,0 14-12 0,0 6 2 16,2 7 1-16,-2 3 9 0,0 3 0 0,0-1-9 0,-3 1 9 16,-3-1 15-16,0-7 7 0,0-3 2 15,0-5 0-15,-3-9 24 0,3-2 4 0,-3-7 2 0,3-4 0 16,3-5-9-16,-6-5-1 0,0-8-1 0,0 0 0 31,0 0-68-31,9-2-14 0,-3-9-2 0,3-8-1 0,-3 1 29 0,3-8 13 0,-3-9-12 0,3 1 12 16,2-9 0-16,-2 1 0 0,3 0 0 0,0-3 0 15,3 0 0-15,0 0 0 0,3 2 0 0,0-2 0 16,0 6 12-16,-1-1 1 0,4 6 0 0,0 5 0 16,3 2-13-16,0 6 0 0,0 2 0 0,-1 4 0 15,-2 7 0-15,3 5 0 0,-3 3 0 0,0 5 0 16,-1 3 0-16,-2 5 0 0,0 6 0 0,-3 5 0 15,-6 5 0-15,0 3 0 0,3 5 0 0,0 0 0 0,-3 0 0 16,0 2 8-16,0-2-8 0,-1-2 12 0,1-3-12 16,0-3 0-16,0-3-12 0,0-2 12 0,0-3-16 0,0-8 4 15,-3-2 1-15,0-3-753 16,3-3-150-16</inkml:trace>
  <inkml:trace contextRef="#ctx0" brushRef="#br0" timeOffset="116249.0742">13545 9165 2804 0,'9'8'62'0,"3"0"13"0,3 0 2 0,3 0 1 0,9-3-62 0,2-2-16 0,7 0 0 0,3-6 0 16,-1-5-146-16,4-3-32 0,3-2-6 0</inkml:trace>
  <inkml:trace contextRef="#ctx0" brushRef="#br0" timeOffset="117461.8298">14670 8845 2250 0,'15'-3'100'0,"-9"3"20"0,3-2-96 0,3-1-24 15,0 0 0-15,6 1 0 0,0-6 32 0,5 3 3 16,1 2 0-16,3-2 0 0,3-3-35 0,0 0 0 0,-4 0-15 0,1 3 5 16,3-3-6-16,-6 5 0 0,0 3-1 0,-4-3 0 15,-2 3-1-15,-3 0 0 0,0 6 0 0,-6 4 0 16,-3 1 18-16,0 2 0 0,-6 3 0 0,-6 5 9 15,-3 0 6-15,-6 6 1 0,-3 2 0 0,-3 0 0 16,-5 0 2-16,-4 5 1 0,0 1 0 0,-3-3 0 16,1-1 13-16,-1-4 4 0,3-3 0 0,0-1 0 15,4-1-12-15,-1-4-1 0,3-2-1 0,0 0 0 16,6 0 11-16,-3-3 3 0,4 0 0 0,2 0 0 16,3-5-8-16,0 3-2 0,6-3 0 0,0-3 0 15,6-5-14-15,0 0-4 0,0 0 0 0,3 5 0 16,3-2-8-16,6 0-14 0,3-1 3 0,6-2 1 15,2-2-8-15,4-1-2 0,0-2 0 0,9-1 0 16,-1 1-33 0,4 0-7-16,0-6-2 0,8 3 0 0,-2 0-147 0,3 0-30 0,-4-2-5 15,4-1-2-15</inkml:trace>
  <inkml:trace contextRef="#ctx0" brushRef="#br0" timeOffset="117772.9959">15605 8369 2516 0,'0'0'56'0,"6"5"11"0,3-2 2 0,0-1 1 0,0 1-56 0,6 2-14 0,0-2 0 0,5 2 0 16,1 3 22-16,6 3 2 0,3 2 0 0,-1 0 0 15,1 6-24-15,0 7 0 0,3 3 0 0,-3 14 0 16,-4 7 24-16,-2 8 11 0,-3 8 1 0,-6 8 1 16,-3 11 26-16,-6 2 5 0,-3 1 0 0,-6-4 1 15,0 1 3-15,-6-6 1 0,-6 1 0 0,-3-9 0 16,-3-2-39-16,0-8-8 0,1-6-2 0,-4-4 0 16,3-9-37-16,-3-8-8 0,3-5-2 0,-3-5 0 15,1-8-97 1,2-8-20-16,-3-5-4 0,3-14-1152 0</inkml:trace>
  <inkml:trace contextRef="#ctx0" brushRef="#br0" timeOffset="118343.4705">17317 8898 1324 0,'8'0'118'15,"-8"0"-94"-15,0 0-24 0,0 0 0 16,0 0 164-16,0 0 29 0,0 0 6 0,0 0 1 16,0 0-136-16,0 0-26 0,6 0-6 0,0-3 0 15,-6 3-15-15,9-2-2 0,6-1-1 0,0-2 0 0,3 2 29 16,3-2 5-16,0-3 2 0,5 3 0 0,7-1-3 0,0 1-1 16,0-3 0-16,8 0 0 0,7 0-2 0,-3 3 0 15,-4 0 0-15,4-3 0 0,0 2-14 0,2-2-3 16,-2 0-1-16,2 1 0 0,4 4-15 0,-3-2-3 15,2-1-8-15,-2 4 12 0,-1-4-12 0,-5 4 0 16,3-1 0-16,-4 0 0 0,1 3 0 0,0-2-13 16,-1-1 1-16,-2 0 0 15,0-2-91-15,-3 3-17 0,-1-1-4 0,-2 0-628 16,0-2-124-16</inkml:trace>
  <inkml:trace contextRef="#ctx0" brushRef="#br0" timeOffset="118906.9654">17653 9295 403 0,'9'-3'36'0,"-9"3"-36"16,0 0 0-16,0 0 0 0,0 0 265 0,0 0 47 15,0 0 8-15,0 0 3 0,0 0-268 0,0 0-55 16,0 0-8-16,0 0-4 0,0 0 20 0,0 0 3 16,0 0 1-16,0 0 0 0,0 0 12 0,0 0 4 15,0 0 0-15,9 3 0 0,0-3 64 0,-3 0 12 16,-6 0 4-16,0 0 0 0,14-3-36 0,1 1-8 0,-3 2 0 0,3-6-1 15,6-2-21-15,0 0-4 0,3-2-1 0,-1-1 0 16,1 3-13-16,3-2-4 0,6-4 0 0,0 7 0 16,5-4-2-16,1-2-1 0,6 2 0 0,2 1 0 15,1 4-5-15,-1-2 0 0,4-2-1 0,-3 2 0 16,-1 2-11-16,4-1 0 0,0-1 0 0,-1 2 0 31,1 1-20-31,-4 0-7 0,-2-1-1 0,-3 4 0 16,-1 2-121-16,-5 2-25 0,-3 1-5 0,-3-3-746 0</inkml:trace>
  <inkml:trace contextRef="#ctx0" brushRef="#br0" timeOffset="119937.2095">5714 12335 2318 0,'0'0'103'0,"0"0"21"0,0 0-100 0,9-5-24 0,3-3 0 0,6-6 0 15,5 1 13-15,7-5-2 0,3-6-1 0,9-3 0 16,-1-4-23-16,4 2-5 0,0 2-1 0,-1 1 0 15,-2 2-33 1,0 3-6-16,-1 5-2 0,-2 5 0 0,0 1 24 16,-7 4 5-16,1 4 1 0,-6 7 0 0,3 0 45 0,-7 3 9 0,1 5 1 0,-6 3 1 15,0 3 30-15,-6 2 5 0,-3 5 2 0,-6 1 0 16,0 2-36-16,-6 3-7 0,0 0-2 0,-6 2 0 16,-6 3-28-16,-3 3-6 0,-3-3 0 0,-3 5-1 15,-2 0-41 1,-4 3-8-16,-3 3-2 0,0 0 0 0,-2-3 18 0,-4 2 3 15,0-2 1-15,1-3 0 0,-1 1 46 0,-3-1 0 0,1 3 0 0,-4 0 10 0,0-3 35 16,4-2 7-16,2-5 2 0,3-1 0 0,3-5 22 16,4-3 5-16,5-4 1 0,6-4 0 0,3-2 7 0,3-3 2 15,3-5 0-15,6 3 0 0,0-3-56 0,6-3-11 16,0 3-3-16,3-3 0 0,3 1-13 0,6-1-8 16,6-3 8-16,3 4-8 0,3-1 0 0,5-2 0 15,7 2 0-15,0 0 0 0,-1-2 0 0,7 2 0 16,0-2 0-16,2-3 0 0,4 0-8 0,2 0-7 15,4-5-1-15,3-3 0 16,5 0-156-16,1-6-32 0,2-1-7 0,6-7-1 0</inkml:trace>
  <inkml:trace contextRef="#ctx0" brushRef="#br0" timeOffset="120545.5909">7955 12290 1843 0,'0'0'164'0,"0"0"-132"15,-3-5-32-15,3 5 0 0,6-6 140 0,-3-2 20 16,-3 0 5-16,3 3 1 0,0-3-119 0,6 3-24 16,0-3-5-16,0 0-1 0,3 3-17 0,3-1 10 15,3 4-10-15,2 2 8 0,-2 5-8 0,3 6 0 16,12 7 0-16,-3 3-11 0,-1 6 11 0,-2 5-8 16,-3 2 8-16,0 3-8 0,-3 3 8 0,-4 2 0 15,-8 6 0-15,3-3 0 0,0 0 0 0,-6-6 0 16,0 1 8-16,-3 0-8 0,0-3 18 0,0-3-1 15,-3-5 0-15,3-2 0 0,-3-3-2 0,3-3-1 16,-3-5 0-16,3-3 0 0,-3-3-26 0,0-2-6 16,3-5-1-16,-3-3 0 15,0 0-13-15,0 0-4 0,6-3 0 0,3-2 0 0,0-3 45 0,0-3 9 16,0-4 2-16,3-1 0 0,-4 0 6 0,4-3 2 0,3-4 0 16,-3-7 0-16,0-1 3 0,3-6 1 0,3-3 0 0,0-5 0 15,0-3-9-15,2-2-2 0,1-3 0 16,3-2 0-16,3-1-21 0,-3 0 0 0,5 1-12 0,-2 7 4 15,0 6-2-15,0 8 0 0,0 4 0 0,-4 7 0 16,-2 7 10-16,3 3 0 0,0 7 0 0,0 4 0 16,2 7 0-16,-2 5 0 0,3 4 0 0,-3 7 0 15,3 11 8-15,-4 2 3 0,-2 8 1 0,0 6 0 16,0 0-12-16,-3 2 12 0,-3 3-12 0,0 2 12 16,2 4-12-16,1-1 0 0,0-3 0 0,0-2 0 15,-3-2-12-15,0-4-5 0,0-5-1 0,-3-4 0 16,-1-4-141-1,-2-8-28-15,0-4-5 0</inkml:trace>
  <inkml:trace contextRef="#ctx0" brushRef="#br0" timeOffset="120824.8334">10348 12417 2977 0,'0'0'132'0,"6"8"27"0,3-3-127 0,-3 3-32 0,3-3 0 0,0 1 0 15,3-1 43-15,6 0 2 0,3 1 1 0,5-6 0 16,7 0-46-16,0-3 0 0,6-2 0 0,2-6 0 31,4-2-67-31,0 0-13 0,5-3-2 0,1-3-1 16,-4 3-116-16,1 0-23 0,-3-2-5 0</inkml:trace>
  <inkml:trace contextRef="#ctx0" brushRef="#br0" timeOffset="121555.8793">12331 11660 1670 0,'0'0'148'0,"0"0"-118"0,0 0-30 0,0 0 0 16,0 0 140-16,0 0 23 0,0 0 4 0,0 0 1 15,6-10-127-15,0 2-25 0,3-6-4 0,0-1-2 32,2-1-29-32,4 2-5 0,0 1-2 0,-3 0 0 0,3 0 10 0,3 2 3 0,3 1 0 0,0 2 0 15,2 0 34-15,1 5 7 0,6-2 2 0,0 5 0 16,-1 2 40-16,1 1 8 0,0 0 2 0,-3 2 0 16,0 3-15-16,-4 3-2 0,-2-1-1 0,-3 3 0 15,-3 3-43-15,-3 0-9 0,-3 5-2 0,-6 0 0 16,-3 6-19-16,-3-1-4 0,-6 1-1 0,-3-1 0 0,-6 1 2 0,-3-1 0 15,-6-2 0-15,1-3 0 16,-4 3-15-16,-3-5-3 0,6-4-1 0,-2 1 0 0,2-3 33 0,3-2 0 16,-3 0 0-16,6-3 0 15,1 0 21-15,-1-1 11 0,0-1 3 0,0-1 0 0,3-2-35 0,6 2 0 16,0-2 0-16,3-1 0 0,1-2 0 0,5 3 0 16,3-3 0-16,0 0 0 15,0 0-22-15,8 0-11 0,7 0-3 16,3 3 0-16,3-1 26 0,9-2 10 0,3 3-8 0,5 0 8 0,4 2 27 0,6 3 10 15,5-3 3-15,7 6 0 0,-7 2-7 0,4 0-1 16,-4 3 0-16,4 2 0 0,-3 4 15 0,-4-4 2 16,-2 6 1-16,-7 0 0 0,1 2-18 0,-6 1-4 0,-6-1-1 15,-1 3 0-15,-2 0-9 0,-6 0-2 0,-6-2 0 0,0 2 0 16,-6 0 0-16,-6 0 0 0,0 3 0 0,-6 0 0 16,-9-1-16-16,-3 1 0 0,-6-3 0 15,-6 0 0-15,-9-2-21 0,1-6-2 0,-13-2 0 16,1-4 0-1,-4-1-68-15,0-6-13 0,-5 0-4 0,-4-6 0 16,-2 1-118-16,-1 0-24 0</inkml:trace>
  <inkml:trace contextRef="#ctx0" brushRef="#br0" timeOffset="124526.9317">6675 14616 864 0,'-9'5'76'16,"-3"0"-60"-16,-2 0-16 0,-1 1 0 15,-6-1 264-15,3-2 51 0,-3-1 9 0,0 1 3 16,-5-6-247-16,2 1-50 0,0-4-10 0,-3-2-1 0,0-2-27 0,1-1-6 16,-1 1-1-16,3-1 0 0,-3 1 7 0,6-1 8 15,-2 3-13-15,5 5 5 0,0 1-1 16,0 2 0-16,3 2 0 0,-3 6 0 0,0 0 25 0,0 3 6 15,1 5 1-15,-1 5 0 0,0 0-7 0,3 6-2 16,0 4 0-16,3 6 0 0,0 6 18 16,3 4 3-16,6 1 1 0,3 2 0 0,3 0-5 0,9 1-1 15,0 2 0-15,9 2 0 0,6 3 3 0,3-5 1 16,2-2 0-16,7-4 0 0,0-4-34 0,2-4 0 16,-5 1 0-16,3-6-9 15,0-5-31-15,-1-5-5 0,4 0-2 0,-3-8 0 16,2 0-157-16,4-8-32 0,3-6-7 0</inkml:trace>
  <inkml:trace contextRef="#ctx0" brushRef="#br0" timeOffset="125408.5765">7387 14833 172 0,'0'0'8'0,"0"0"1"0,-6-3-9 0,0 0 0 0,6 3 0 0,-3-2 0 15,-6-4 276-15,3 1 54 0,3 0 10 0,0-1 3 16,-3 1-241-16,-3 3-48 0,-6-1-10 0,9 0-1 16,6 3 18-16,-6 0 4 0,-9 0 1 0,7 3 0 15,8-3-2-15,-3 5-1 0,-9 0 0 0,0 3 0 0,0 0-21 0,3 0-4 16,3 5-1-16,-3-2 0 0,-6 2-17 0,9 3-3 15,6 0-1-15,-3 3 0 0,0-4-16 0,3 7 0 16,3-1-8-16,6 0 8 16,3 0-31-16,0 0 0 0,-3 0 0 0,6 3 0 15,6 0-21-15,-1 0-5 0,-8 0-1 0,6 0 0 0,0-3 42 0,0-3 16 16,-3 1-11-16,0-3 11 0,-3-1 22 0,2-1 10 16,1-4 3-16,-3-2 0 0,0-5-17 0,3 0-3 15,3-9-1-15,3-2 0 0,-6-2-14 0,2-6 0 16,1-5 0-16,6-3 0 0,0-3 0 0,-9-2 0 15,-3-2 0-15,3-4-10 0,5-2 1 0,-8-3 0 0,-6-2 0 16,-3 0 0-16,3-3 9 0,-3 2 16 0,-6 1-4 0,-6 2-1 16,0 9-11-16,3-1 8 15,3 5-8-15,-5 4 8 0,-7 7 9 0,0 3 2 0,3 2 0 16,-3 3 0-16,-3 5 25 0,0 6 4 0,3 2 2 0,0 6 0 16,-2 2-19-16,-1 3-4 15,-3 5-1-15,3 3 0 16,6 0-51-16,-3 5-11 0,0-3-1 0,-2 6-647 0,5 0-128 0</inkml:trace>
  <inkml:trace contextRef="#ctx0" brushRef="#br0" timeOffset="131039.5174">7985 14682 1706 0,'0'0'76'0,"0"0"15"0,6-6-73 0,0 1-18 0,-6 0 0 0,3 0 0 16,3-1 100-16,3 1 16 0,-6 0 3 0,3-3 1 15,-6 8-55-15,6-3-10 0,3 0-3 0,-3 1 0 16,-6 2-22-16,0 0-5 0,11 0-1 0,1 2 0 16,-3 1-12-16,0 2-2 0,3 1-1 0,0-1 0 15,3 3-9-15,0 5 8 0,0 3-8 0,0 3 8 0,2 2-8 16,1 3-17-16,-3 5 4 0,-3 5 1 0,0 3-1 15,-3 3 0-15,3-3 0 0,-6 2 0 0,0 4 13 0,0-6 0 16,0 3 0-16,0-1 0 0,-3 1 26 0,0-3 5 16,2 0 1-16,-2-5 0 0,0-3-20 0,-3-8-3 15,-3 0-1-15,6-2 0 0,0-6-8 0,-3-2-11 16,-3-4 3-16,3 1 0 16,0-8-36-16,0 0-8 0,0 0 0 0,0 0-1 0,0 0 35 0,0-8 7 15,0-2 2-15,3-3 0 0,-3-6 9 0,6-2 14 16,0 0-3-16,-3-6-1 0,0 1 7 0,3-1 2 0,-3-4 0 0,6-1 0 15,-3-2 11-15,3-4 2 16,-3-1 1-16,0-6 0 0,6 0-42 0,-3 0-9 0,0 5-2 16,0 3 0-1,3 3-14-15,-1 7-3 0,-2 3-1 0,3 6 0 0,-3 2 23 0,0 3 5 0,3 2 1 0,-3 1 0 16,3 2 36-16,-3 2 7 0,6 1 2 0,-3 3 0 16,2-1-6-16,1 3-1 0,3 5 0 0,0 3 0 15,0 3-29-15,3 7 0 0,-3 3 0 0,-4 6 0 16,4-3 0-16,-6 10 8 0,0-2-8 0,-3 5 0 15,0-3-12-15,-3 1-4 0,-3-4-2 0,0 1 0 16,-3-3 9-16,3-2 9 0,-6-1-13 0,3-2 5 16,-3-3 8-16,0 0 0 0,0-5 0 0,0-3 0 15,0 1 0-15,0-4-16 0,-3-2 4 0,3 0 0 16,-3-3-12-16,6-5-4 0,0 0 0 0,-6 0 0 16,0-5 28-16,3 0 0 0,0-6 0 0,0-2-8 15,0-3 8-15,0-2 11 0,3-4-3 0,0-1 0 0,3-7 37 0,0 1 7 16,3-2 2-16,3-1 0 15,6-5-23-15,-3 0-5 0,6 0-1 0,-3 5 0 0,6 0-25 0,-1 3 0 16,1 5 0-16,3 6 0 0,-3 2 0 0,3 5 0 16,-3 3-9-16,2 6 9 0,-5 4-12 0,3 6 4 15,0 3 8-15,-3 5-13 0,0 0 13 0,-1 5 12 16,-2 3-3-16,0-1 0 0,0 4 4 0,-3-3 1 16,-3 2 0-16,0 1 0 0,3-1-14 0,-6 1 0 15,0-1 0-15,0-2 0 16,-3-3-81-16,0 3-19 0,0-3-4 15,-3 0-948-15</inkml:trace>
  <inkml:trace contextRef="#ctx0" brushRef="#br0" timeOffset="131848.412">9551 14610 1555 0,'9'8'68'0,"-9"-8"16"0,6 6-68 0,-3-4-16 16,-3-2 0-16,8 5 0 0,-2 1 151 0,0-4 26 16,3 4 6-16,0 2 1 15,0-3-176-15,0 0-34 0,-3 3-7 0,0 3-2 16,0-1-22-16,-3 6-5 0,3 3-1 0,0 2 0 0,0 3 35 0,-3 5 8 0,3 8 0 0,0 0 1 16,0 3 51-16,0-1 9 0,0 1 3 0,-1 2 0 15,1 1 26-15,0-1 6 0,-3 3 0 0,3 0 1 16,-3 3-27-16,-3-1-6 0,-3-5 0 0,-3 1-1 15,0-6-12-15,0 0-3 0,-2-3 0 0,-1-2 0 16,-3-5-28-16,3-4 0 0,-3-2 0 0,3-2 0 16,0-6 11-16,0-5 2 0,0 0 1 0,3-3 0 15,0-5-14-15,6 0 0 0,-6-8 0 0,3 3 0 16,0-8 11-16,0 0-1 0,0-1 0 0,0-4 0 16,3-3 5-16,-3-6 1 0,3 1 0 0,-3-6 0 15,0 0 8-15,3-7 1 0,0-4 1 0,0-2 0 16,0-2-6-16,3-4-2 0,0 1 0 0,3-5 0 15,0-1-6-15,0-2-2 0,3-3 0 0,3 3 0 16,3 0-10-16,0 2 0 0,0 3 0 0,0 6-11 0,0-1-1 16,-1 6 0-16,1-1 0 0,-3 6 0 0,3 5 12 15,-3 3-12-15,0 8 12 0,0 3-12 0,-3 4 12 0,0 4-12 16,-3-1 12-16,0 6-12 0,-3 0 12 0,-3 5 11 16,0 0-3-16,8 2 0 0,-2 6-8 0,0 5 8 15,-3 6-8-15,3 2 8 0,-3 3-8 0,0 2 0 16,-3 4 0-16,0-1 0 0,-3-3 0 0,0 1 12 15,-3-1-12-15,0 3 12 0,-3-2-12 0,-2 2 0 16,-1 0 0-16,-3 5 8 0,-3 1-22 0,0 2-5 16,-3 0-1-16,-3-3 0 15,-2 0-20-15,-1-2-4 0,-3-5 0 0,0-1-1 16,1-2-130-16,-1-3-25 0,3-8-6 0</inkml:trace>
  <inkml:trace contextRef="#ctx0" brushRef="#br0" timeOffset="132639.2356">10509 14833 1134 0,'0'0'50'0,"0"0"10"0,0 0-48 0,6-6-12 0,0 1 0 0,0 0 0 15,-3-3 22-15,3 0 2 0,0 3 0 0,0-3 0 16,0 2 6-16,-3-2 2 0,3 3 0 0,-3-3 0 15,0 3 40-15,0-3 8 0,0 3 1 0,0-1 1 16,0 1 26-16,0 2 6 0,-3-5 1 0,0 8 0 16,0-2-17-16,0-4-3 0,0 6-1 0,-3-5 0 15,-3 3-47-15,-3-1-10 0,0 3-1 0,-6-3-1 16,0 1-35-16,-3 2 0 0,-3 0 0 0,-3 0 0 16,-2 0-26-16,-1 2-2 15,0 1-1-15,0 0 0 0,4 2-4 0,-1 0-1 0,3 6 0 0,0-3 0 16,3 5 14-16,3 0 4 0,-3 3 0 0,7 5 0 15,-4 0 16-15,6 6 0 0,0-1 11 0,3 1-11 16,3 2 0-16,0 0 0 0,6 0-12 0,0 0 3 0,3 0-12 16,3 0-3-16,0 0 0 0,-3-2 0 0,5-3 14 15,-2-3 10-15,-3-3-13 0,3-2 5 0,0-5 16 0,-3-1 3 16,3-4 1-16,-3-4 0 0,0-2 1 0,3-5 1 16,0-3 0-16,0-2 0 0,0-4 14 0,0-2 2 15,0-2 1-15,3-6 0 0,-7-2-6 0,4-1-1 16,3-5 0-16,-3 1 0 0,3-6 8 0,-3 0 0 15,6 0 1-15,-3 0 0 0,0 2-20 0,0 6-4 16,0 3-1-16,-1 7 0 0,-2 6-8 0,0 2 0 16,-3 6-12-16,-6 5 12 0,0 0 0 0,3 8 0 0,-3 5 0 0,0 8 8 15,3 6-8-15,-3 4 0 0,-3 1-12 0,3 5 12 32,0 0-54-32,-3 0-3 0,0 0-1 0,0-2 0 15,0-3-161-15,3-3-32 0,0-3-6 0,0-2-507 0</inkml:trace>
  <inkml:trace contextRef="#ctx0" brushRef="#br0" timeOffset="133034.178">10923 14610 288 0,'18'21'12'0,"-9"-10"4"0,-3 0-16 0,3-1 0 16,-1 1 0-16,-2-1 0 0,3 1 599 0,-3-3 117 16,3 5 23-16,0-2 5 0,0-1-607 0,0 1-121 15,0 2-16-15,0 0-19 16,3 1-94-16,-3 4-19 0,0 6-4 0,-3 2-1 16,-3 1 39-16,0-1 8 0,0 1 2 0,0-1 0 15,-3 3 23-15,-3 0 5 0,3-2 0 0,-3-3 1 0,0-3 93 0,-3 0 18 16,3 0 4-16,-3-2 1 0,0-1 35 0,3-5 8 15,-3 1 0-15,3-4 1 0,0-2-25 0,0-3-4 16,3-5-2-16,0 0 0 0,0 0-40 0,0 0-8 16,-3-7-2-16,3-7 0 0,-3-2-20 0,6-2 0 15,0-3 0-15,0-6 0 0,3-2 0 0,3-3 0 0,3-2 0 16,3-6 0-16,-1-2 0 0,4 0 0 16,0-3 0-16,0-3 0 0,3 3-12 0,0 3-6 0,-3-1-2 15,-1 6 0 1,1 3-154-16,0 0-31 0,0 10-7 0,-6 0-465 0,0 5-94 0</inkml:trace>
  <inkml:trace contextRef="#ctx0" brushRef="#br0" timeOffset="133387.2341">11649 14716 2026 0,'-3'21'90'0,"3"-10"18"0,-3 5-86 0,0 0-22 16,3 5 0-16,0 3 0 0,0 2 110 0,3 1 18 16,0-1 3-16,0 0 1 0,3 1-90 0,0-3-18 15,0-3-3-15,0 0-1 0,3-2-20 0,-6-1 0 16,3-5-12-16,0 1 4 16,0-4-34-16,-3 1-6 0,3-6-2 0,-3 3 0 15,-3-3-77-15,0-5-15 0,0 0-3 0,0 0-762 0</inkml:trace>
  <inkml:trace contextRef="#ctx0" brushRef="#br0" timeOffset="133552.7913">11735 14264 230 0,'6'26'20'0,"-6"-15"-20"0,-3 2 0 0,0-2 0 16,0-1 570-16,-2-2 110 0,-1 0 21 0,-3-3 5 15,0 1-578-15,0-9-115 0,-3 0-23 0,-3-7-1206 16</inkml:trace>
  <inkml:trace contextRef="#ctx0" brushRef="#br0" timeOffset="134101.3235">12349 14377 1324 0,'0'8'118'0,"-3"-2"-94"0,0-1-24 0,-3 0 0 16,0 1 247-16,-3-4 45 0,3 1 8 0,0 0 3 15,-3-3-256-15,-3 0-47 0,3-3-18 0,-3 0 1 16,-3 1-136-16,3-4-27 15,4 4-6-15,-1-1-1 0,3 3 79 0,-3-3 15 0,9 3 3 16,0 0 1-16,-3 3 72 0,-3 2 17 0,3 3 0 0,3 5 0 0,3 1 104 16,0 2 21-16,3 2 5 0,0 1 1 15,3-1 0-15,3 3 0 0,-4-2 0 0,1 2 0 0,9 0-32 16,-3 0-7-16,3-2 0 0,-3-1-1 0,3-2-32 0,0 3-7 16,2-1 0-16,-2-2-1 0,0 3-12 0,-3-1-3 15,0 1 0-15,-3-3 0 0,0 2-28 16,-3 1-8-16,0-1 0 0,-6 3 0 15,0-2-24-15,-6-1-7 0,-3 1-1 16,-3 2 0-16,-6-2-4 0,-6 2-2 0,-3-3 0 16,-6 1 0-16,-5-3-76 0,-1-3-15 0,-3 0-3 0,1-2-1 15,2-3-40-15,3-3-8 0,6-2-2 0,6-3 0 0</inkml:trace>
  <inkml:trace contextRef="#ctx0" brushRef="#br0" timeOffset="134522.2006">12822 14560 2188 0,'9'11'97'0,"-9"-11"20"0,0 0-93 0,0 0-24 0,0 0 0 0,0 0 0 16,0 0 122-16,0 0 20 0,0 0 4 0,0 5 1 15,-3 3-173-15,3 0-34 0,-6-3-8 0,3 6 0 16,0-1-39-16,-3 3-7 0,0 3-2 0,3 0 0 16,0 3-7-16,3 2-1 0,0 0-1 0,0 3 0 0,0 0 125 0,6 2 10 15,0-2 10-15,0-3 1 0,-3 0 89 0,3 0 18 16,0-7 3-16,3-1 1 0,-3 0-32 0,3-8-7 16,0 3-1-16,-3-5 0 0,2-3-64 0,1-3-12 15,3-5-4-15,-3-2 0 0,3-6-12 0,0-3-16 16,3 1 3-16,-3-1 1 0,3-2 12 0,-3 0 0 15,0 0 0-15,-1-3 0 0,1 3 0 0,-3 0 0 16,0-3 0-16,0 5 0 0,-6-2 8 0,0 3 4 16,-3-1 0-16,-3 6 1 0,-3-3-5 0,-3 3 0 15,-3 2-8-15,-6 1 12 0,1 2-12 0,-4 0 0 16,-3 3 0-16,-3-1 0 0,0 4-14 0,1-4-6 16,-7 6 0-16,0-2-1 15,3 2-150-15,4 2-29 0,2-2-7 0,0 3-1 0</inkml:trace>
  <inkml:trace contextRef="#ctx0" brushRef="#br0" timeOffset="134985.9577">13340 14523 2646 0,'21'26'117'0,"-12"-15"24"15,0 2-113-15,2-2-28 0,1 2 0 0,3-2 0 0,3-1 50 0,0 1 4 16,0-3 1-16,0 2 0 16,2-2-163-16,-2 0-33 0,-3-2-7 0,-3 1 0 15,-3-1-39-15,-6-1-7 0,0 3-2 0,-6 0 0 16,-3 2 120-16,0 1 24 0,0 2 5 0,-3 1 1 0,0 1 83 0,3-1 17 15,-3-1 3-15,1 0 1 0,2-2 81 0,0-3 16 16,3 0 3-16,0-3 1 0,3-5-71 0,0 0-15 16,0 0-2-16,0 0-1 0,0 0-52 0,0-5-10 15,6-6-8-15,-3 3 9 0,3-5-9 0,-1 0 0 16,1-6 0-16,3 3 0 0,-3-2 0 0,3-4 12 16,0 1-2-16,3 0 0 0,-3-3-10 0,3 1 10 15,3-1-10-15,-3 3 10 0,6 2 2 0,-4 1 0 16,4 4 0-16,-3 4 0 0,0 2-12 0,-3 5 0 0,0 3 9 0,0 0-9 15,-3 5 0-15,0 3 0 0,0 3 0 0,-3 5 0 16,0 0 0-16,2 2 0 0,-5 1 0 0,3 2 0 16,-6 3 0-16,3-3 0 0,-3 3 0 0,0-3 0 15,3 3 0-15,-3-3 0 0,0-3 0 0,0 1-8 32,0-6-78-32,-3 0-15 0,0-2-3 0</inkml:trace>
  <inkml:trace contextRef="#ctx0" brushRef="#br0" timeOffset="135427.783">14414 14338 2487 0,'0'0'55'0,"6"5"11"0,3-2 2 0,-9-3 2 0,0 0-56 0,3 0-14 15,3-3 0-15,0 0 0 0,-3-2 27 0,0 0 2 16,0 0 1-16,-3-3 0 0,-3 0-30 0,-3 0-10 16,0 2 0-16,-3 4 0 15,0-1-47-15,0 3-10 0,0 3-1 0,1 2-1 16,-4 0 18-16,3 9 4 0,0-1 1 0,0 5 0 0,0 6 46 0,-3 0 0 0,3 2 0 0,0 4 0 15,0-1 22-15,-3 0 7 0,6 0 2 0,-3-3 0 16,3 1 20-16,3-1 4 0,1-2 1 0,4-3 0 16,1 0-15-16,3 3-2 0,3-3-1 0,3-2 0 15,3-1 13-15,3 4 2 0,0-4 1 0,0 3 0 16,0-2-10-16,2-3-1 0,4-3-1 0,-3 3 0 16,-3-3-34-16,0-2-8 0,-3 2 0 0,-6-3 0 15,-3 4-20-15,-6-4-2 0,-3 1-1 0,-6-1 0 31,-6-2-15-31,-9 0-3 0,-3 0-1 0,-6-3 0 0,-2-2-137 0,-7-3-27 16,-3 0-6-16</inkml:trace>
  <inkml:trace contextRef="#ctx0" brushRef="#br0" timeOffset="136615.5999">15212 15031 2941 0,'0'0'64'0,"0"0"14"0,0 0 2 0,0 0 4 0,0 0-68 0,0 0-16 0,3-3 0 0,3-5 0 16,-3-2-85-16,0-3-21 0,0-6-4 0,-3-2-694 16,-3-6-140-16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8:52.0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1788 1283 964 0,'0'0'43'0,"0"0"9"0,-6 0-42 0,0-5-10 0,0 0 0 0,3 2 0 16,3 3 53-16,-6-5 9 0,3-1 2 0,-3 1 0 15,6 5-4-15,0 0-1 0,6-3 0 0,-6 3 0 16,-9-7-23-16,6 1-5 0,3 6-1 0,0 0 0 16,12-5-5-16,-9 5-1 0,-3 0 0 0,6-8 0 15,3 8 4-15,3-5 1 0,-3 5 0 0,6 0 0 16,-3 5 7-16,2-5 2 0,1 0 0 0,0 0 0 15,6 0-1-15,-6 0 0 0,3-5 0 0,3 5 0 16,-4 0 4-16,1 0 1 0,6-6 0 0,0 4 0 16,0-3-7-16,3-3-2 0,2 2 0 0,7-2 0 15,-6 3-17-15,3-8-3 0,-1 5-1 0,1 3 0 16,0-6-12-16,-3 8 8 0,2-2-8 0,-8-3 0 16,3 3 0-16,3-3 0 0,-10-3 0 0,1 9 0 15,0-4 0-15,-3-2 0 0,3 3-9 0,-12 5 9 16,3-8-14-16,-3 8 3 0,0 0 1 0,2 0 0 0,-11 0-2 15,0 0-1-15,9 0 0 0,-3 0 0 0,-6 0 1 0,6-5 1 16,-3-3 0-16,3 3 0 16,0-1-21-16,-3 4-4 0,-3 2 0 0,6-3-1 15,0 3-136-15,-6 0-27 0,0 0-6 0,-12 3-486 16</inkml:trace>
  <inkml:trace contextRef="#ctx0" brushRef="#br0" timeOffset="670.1775">2303 1273 691 0,'0'0'61'0,"0"-3"-49"16,0 3-12-16,0 0 0 0,0 0 197 0,0-5 37 15,0-3 7-15,0 8 2 0,6-6-140 0,-6 6-28 0,0 0-6 0,0-7-1 16,6 1-12-16,-6 6-4 0,0 0 0 0,0 0 0 16,0 0-26-16,0 0-6 0,0 0 0 0,0 0-1 15,0 0-11-15,0 0-8 0,0 0 9 0,0 6-9 16,-6 1 9-16,3-1-9 0,-3 7 8 0,0 8-8 15,-6 0 15-15,0 6-3 0,0 2 0 0,-3 5 0 16,-3 11 16-16,-2-5 4 0,-4 8 0 0,6 2 0 16,-3-5-20-16,0 13-4 0,6-2-8 0,0 2 12 15,-5 5-12-15,5-4 0 0,3-1 0 0,0 0 0 16,0-2 0-16,6-1 11 0,-3 3-11 0,0 3 10 16,3-8-25-16,-9-3-5 0,3-2 0 0,1-3-1 15,-1-5-182-15,-9-6-36 16,-9 22-7-16,3-30-2 0</inkml:trace>
  <inkml:trace contextRef="#ctx0" brushRef="#br0" timeOffset="1168.1608">2910 1500 2073 0,'0'0'184'0,"0"0"-147"16,0 0-29-16,0 0-8 16,0 0-24-16,0 0-5 0,0 0-2 0,0 0 0 0,0 0 52 0,0 0 11 0,0 0 1 0,0 0 1 15,0 0-15-15,-3 5-3 0,-3 3-1 0,3-2 0 16,0 7-15-16,-3 0-8 15,3 0 8-15,-3 6-13 16,3 2-12-16,-3 6-3 0,6-1 0 0,-6 6 0 0,-3-6 16 0,3 6 4 0,3 0 0 0,-3 2 0 16,1 3 8-16,5 3 0 0,-3 0 0 0,3-9 0 15,3 4 0-15,0-4 0 0,2-4 0 0,1-6 0 16,0-2 0-16,9-1 0 0,-9-5 8 16,6 1-8-16,0-9 0 0,0-3 9 0,-3 4-9 0,3-6 0 15,3-6 29-15,0-1-1 0,-1-1 0 0,4-3 0 16,-3-2-2-16,0 0-1 0,0-6 0 0,-3-2 0 15,3 0-13-15,-3-6-2 0,-3-2-1 0,2-3 0 16,-5-2 4-16,0 0 1 0,-3 2 0 0,0-8 0 16,3 8-14-16,-12-2 0 0,3 5 0 0,0 2 0 0,0 1 0 0,0 5-8 15,-3 2 8-15,-2 1-10 0,-1 2 10 0,0 3 0 16,-3 2 8-16,0 3-8 0,0 8-12 0,-3 0-8 16,0 3 0-16,-3 7-1 15,0-4-27-15,-8 7-6 0,2-5-1 0,-12 10-868 16</inkml:trace>
  <inkml:trace contextRef="#ctx0" brushRef="#br0" timeOffset="1715.6927">3723 1447 1666 0,'0'0'36'0,"0"0"8"0,0 0 2 16,0 0 2-16,0 0-39 0,-3 6-9 0,0 2 0 0,0-1 0 0,-3-1 41 0,0 2 7 15,3-3 0-15,-3 3 1 0,0 2-21 0,-3 4-5 16,3-6-1-16,3 10 0 0,-3-2-22 0,3 3 0 16,0 4 0-16,0-4 0 0,0 2 0 0,3 0 0 15,0 3 0-15,0-3 0 0,0 0 0 0,0 3 0 16,3-5 0-16,0 2 0 0,-3-3 0 0,0-4 0 15,6 4 0-15,-3-2 0 0,3 3 19 0,0-6-1 16,3 0 0-16,3-2 0 0,0-1 18 0,0-5 4 16,2 1 1-16,1-4 0 0,0 1-8 0,0-8-1 15,0 5-1-15,-3-13 0 0,3 2-15 0,0-5-4 16,0 3 0-16,-1-6 0 0,-2-2 6 0,-3 3 1 16,0-1 0-16,0-2 0 0,-3 2 7 0,0-4 2 15,0 1 0-15,-6 1 0 0,0 3-4 0,-3-9-1 16,3 6 0-16,-3 3 0 0,0-9-15 0,0 9-8 0,0 4 8 15,3-7-8-15,0 5-10 0,-3 3-6 0,3 5-2 16,0 8-729-16,0 0-145 16</inkml:trace>
  <inkml:trace contextRef="#ctx0" brushRef="#br0" timeOffset="2219.3434">4309 1376 2016 0,'0'0'89'0,"0"0"19"0,0 0-87 0,0 0-21 16,0 0 0-16,0 0 0 0,6 5 35 0,-3 3 2 15,3 0 1-15,-3-3 0 0,0 3-24 0,6-2-5 16,-3-1-1-16,3 3 0 0,-3-3-8 0,2 8 0 16,4 1 0-16,0-1 0 0,0 5 0 0,0 3-9 15,0 1 9-15,-3 1-13 0,3 4 1 0,0-6 0 0,-6 3 0 0,3 2 0 16,-3-7 12-16,0 7 0 0,-6-7 0 15,3 2 0-15,-1-8 12 0,-2 0-2 0,-2 1 0 0,-4-1 0 16,3 0 6-16,-3-2 0 0,3-3 1 0,-3-3 0 16,-3 3 22-16,3-8 4 0,-3 0 1 0,0 0 0 15,0-5 4-15,3-1 0 0,0-2 1 0,0 0 0 16,3-5 1-16,0 0 0 0,-3 0 0 0,3-6 0 16,0-2-25-16,3 3-5 0,3-6 0 0,0 3-1 15,3-6-19-15,3 1 0 0,0-1 0 0,0-5 0 16,3 6 0-16,6-1-17 0,0-4 1 0,-3 7 1 15,-1 3-44-15,1-6-9 16,3 6-1-16,3 3-1 0,0-1-167 0,0 6-34 16,5 0-6-16</inkml:trace>
  <inkml:trace contextRef="#ctx0" brushRef="#br0" timeOffset="3539.8347">6640 1421 748 0,'0'0'67'0,"0"0"-54"0,-3-5-13 15,3 5 0-15,6-8 212 0,-3 2 39 0,0-2 8 0,2 3 1 16,-2-3-184-16,0-2-38 0,0 2-7 0,0-3-2 16,-3 0-16-16,0 1-3 0,0-3-1 0,-3-1 0 15,0 1-9-15,0 0 0 0,0 5 0 0,-2-5 8 16,2 0-8-16,0 7 0 0,-3-7 0 0,3 8 0 16,-3-1 0-16,0 4 18 0,3-3-3 0,-3-1-1 15,0 4-1-15,-3 2 0 0,0 0 0 0,3 0 0 16,-3 0-13-16,0 8 0 0,0-3 0 0,-3 3 0 15,-3-3 0-15,-2 8 0 0,-1 0 8 0,-6 6-8 16,0 2 0-16,-3 0 0 0,1 8 0 0,-1 1 0 16,0 7 0-16,3-6 0 0,3 4 0 0,6-1 0 15,-2 3 15-15,8-10 0 0,-3 4 0 0,6-4 0 16,6-9-3-16,0 4-1 0,3-4 0 0,3-5 0 16,3-5-11-16,0 0 0 0,2-3 0 0,1 1 0 0,0-6-18 0,3-6-2 15,3 1-1-15,3-3 0 0,-6 0 12 16,3-5 9-16,-1 0-12 0,1-3 12 0,0 0 0 0,-3-2 20 15,0-4-2-15,0 4-1 0,-3-3 24 0,0-3 5 16,0 3 1-16,-4-6 0 0,4 9-3 0,-3-6 0 16,0 8 0-16,0 3 0 0,-3 8 9 0,0-3 2 15,0 2 0-15,-6 6 0 0,0 0-26 0,6 6-5 16,0 2 0-16,-3 5-1 0,0 5-23 0,0 1 9 16,3 2-9-16,-3-3 0 0,3 9 0 0,-3-9-19 15,0 9 3-15,0-11-746 16,3 2-149-16</inkml:trace>
  <inkml:trace contextRef="#ctx0" brushRef="#br0" timeOffset="4235.9563">7128 1244 2073 0,'9'-6'184'0,"0"6"-147"0,-9 0-29 0,12-5-8 16,8 0 49-16,-2 5 9 0,-3 5 2 0,0-5 0 0,6 5-20 0,0-2-3 15,-1 7-1-15,-2-4 0 0,-6 7-7 0,3-5-1 16,3 5-1-16,-3 6 0 0,-12-6-27 0,6 8-17 15,0 0 2-15,-3 3 1 0,0 3-4 0,-6-1-1 16,0-2 0-16,0 2 0 0,6-5 3 0,-6-2 0 16,-6-6 0-16,6 3 0 0,3-5 16 0,0 2 0 15,-6-8 0-15,0 3 0 0,0-3 0 0,3-5 8 16,0 0-8-16,0 0 12 0,-6 0 21 0,6 0 4 16,0 0 1-16,-3-10 0 0,0 2 18 0,-3-11 3 15,9 3 1-15,0-2 0 0,-3-9-32 0,3 1-7 16,-3-6-1-16,3 1 0 0,9 4-10 0,-6-5-2 15,-1 6-8-15,4-1 12 0,3 6-24 0,-3 3-4 16,-3-1-2-16,3 11 0 0,3-5 1 0,0 8 0 16,3 5 0-16,0 0 0 0,-6 5 4 0,3 3 1 15,5 0 0-15,-2 2 0 0,-6 9 12 0,3-6-12 0,0 0 12 16,3 1-12-16,0 7 12 0,-3-3 0 0,-9 1 9 16,3 2-9-16,9-8 0 0,-7 1 0 0,-5-1-8 0,0-3 8 15,0 1-8-15,-3 0 8 0,0-11 0 0,0 7 0 16,-9-1-12-16,9-6 12 0,0 0-12 0,0 0 12 15,-5 5 0-15,5-5 0 0,0 0 0 0,0 0 0 16,0 0 0-16,0 0 14 0,0 0-1 0,0 0 0 16,8-5 14-16,-2-1 2 0,-9-1 1 0,6-4 0 15,6 0-8-15,-3 1-2 0,-3-3 0 0,0-6 0 16,0 3-20-16,6 0 9 0,0 0-9 0,0-2 0 16,-6 5 0-16,3-1 0 0,9 1 0 0,-6 5-9 0,-9 3-9 15,6 0-2-15,3 5 0 0,-3 5 0 16,0-5 3-16,-4 8 0 0,-2 2 0 0,6 4 0 0,0 2-2 0,0-1 0 15,-6 7 0-15,3-4 0 16,3 3-30 0,3 6-7-16,-6-1 0 0,3-2-1 0,3 2-102 0,3-4-20 0,-3-4-4 15,-3-2-701-15</inkml:trace>
  <inkml:trace contextRef="#ctx0" brushRef="#br0" timeOffset="4759.551">8324 1532 1209 0,'0'0'53'0,"6"0"12"16,0-5-52-16,0 2-13 0,3 0 0 0,0-5 0 15,3 0 132-15,0-5 24 0,0 3 5 0,0 2 1 16,3-5-94-16,-4-1-20 0,4 1-3 0,0-5-1 0,0-1-19 0,0 3-4 15,3-2-1-15,-6 4 0 0,0-4-20 0,3 5-16 16,-1-9 2-16,-2 9 1 0,-6 0 21 0,3-6 5 16,-3 1 1-16,0 5 0 0,-3 0-26 0,0-1-4 15,-3 1-2-15,0 0 0 0,3 2 28 0,-6 1 6 16,-3 4 0-16,-3 1 1 0,3 5-4 0,-3-5-1 16,0 5 0-16,-3 5 0 0,1-5 0 0,-1 8 0 15,3 3 0-15,-3-3 0 0,0 10 20 0,0 1 4 16,3-4 1-16,0 9 0 0,-3-5-17 0,0 7-3 15,0 1-1-15,4-6 0 0,-1 0-16 0,0 8 0 16,3-2 8-16,3-1-8 0,3 1 0 0,0-1 0 16,0 0 0-16,6-4 0 0,0 1 0 0,3-4 0 15,-1-3-10-15,1-3 10 16,0 0-115-16,3-2-15 0,6-6-3 0,-3 3-749 0</inkml:trace>
  <inkml:trace contextRef="#ctx0" brushRef="#br0" timeOffset="5137.5392">8958 1225 2228 0,'0'0'99'16,"6"3"20"-16,0 2-95 0,3 3-24 0,3 2 0 0,-3 4 0 15,0-1 20-15,0 0 0 0,0 0 0 0,0 1 0 16,-3-1 4-16,0 0 0 0,-3 6 0 0,3-6 0 15,-3 0-24-15,0 0 0 0,-3 1 0 0,0-1 0 16,-3-3-28 0,3 4-6-16,-3-6-2 0,3-1 0 0,-6 4-12 0,3-8-4 0,3-3 0 0,-6 0 0 15,0 0 52-15,0-3 0 0,3-2 12 0,-3-1-3 0,3-1 35 0,0-1 6 16,0 2 2-16,3-7 0 0,3 0 8 0,0 0 1 16,0-6 1-16,3 1 0 0,0 4-3 0,0-2-1 15,3 1 0-15,-3-1 0 0,3 2-24 0,-1 1-5 16,1 0-1-16,0 0 0 0,0 7-19 0,-3 1-9 15,0 3 8-15,3 2-8 0,-6 2 0 0,3 3 0 16,0 3-9-16,-3 3 9 0,3 2-12 0,-6 0 12 16,0 1-12-16,0-1 12 0,0 3-23 0,0 0 3 15,0-3 0-15,0 0 0 16,0-5-183-16,0 0-36 0,-3 3-7 0,3-11-2 0</inkml:trace>
  <inkml:trace contextRef="#ctx0" brushRef="#br0" timeOffset="5423.7746">9423 1146 2062 0,'0'0'45'0,"0"0"10"0,0 0 1 0,9 0 3 0,3 2-47 0,-1 4-12 0,1-6 0 0,0 0 0 15,3 2 44-15,3-2 8 0,0 0 0 0,3-2 1 16,0 2-9-16,2 0-1 0,1 0-1 0,3-8 0 0,-3 2-15 0,3 1-3 15,-1-3-1-15,1 3 0 0,0-3-23 16,0-5 0-16,-1 7 0 0,1-2 0 0,-3-5 0 16,-3-3 0-16,0 6 0 0,0 4 0 15,2-7-32-15,-2 3-10 0,0 2-2 16,0-6-1-16,-6 7-123 0,3-7-25 0,-6 1-5 0,-1 3-1 0</inkml:trace>
  <inkml:trace contextRef="#ctx0" brushRef="#br0" timeOffset="5588.3314">9869 717 2026 0,'-9'19'90'0,"3"-12"18"0,0 12-86 0,-3 7-22 0,0 1 0 0,1 13 0 15,2 5 56-15,-3 0 6 0,-3 7 2 0,6 1 0 16,-3 0-27-16,0 0-5 0,3 3 0 0,-3-9-1 15,3 4-31-15,0 2 0 0,0 0-8 0,-3-6-691 16,0 3-137-16</inkml:trace>
  <inkml:trace contextRef="#ctx0" brushRef="#br0" timeOffset="11574.6469">5104 1304 403 0,'0'0'36'0,"0"0"-36"15,0 0 0-15,0 0 0 0,0-8 128 16,0 3 18-16,0-3 4 0,0 8 1 0,0 0-70 0,0-5-13 16,0 5-4-16,0 0 0 0,3-8-12 0,0 3-2 15,-3-1-1-15,6 1 0 0,-6 5-8 0,3-3-1 16,3-2-1-16,-6 5 0 0,2-5 10 0,-2 5 3 16,0 0 0-16,3-3 0 0,-3 3-8 0,0 0-2 15,0 0 0-15,9 0 0 0,0 3-19 0,-3 2-4 16,0 3-1-16,3 3 0 0,0 2 0 0,0 0 0 15,0 6 0-15,0-3 0 0,0 7 3 0,0-4 1 16,0 7 0-16,-3-4 0 0,0 9 0 0,0-4 0 16,-3-1 0-16,2 6 0 0,-2-6 0 0,0-4 0 15,0 1 0-15,0 4 0 0,-3-9-2 0,-3 4 0 0,3-4 0 16,-3 3 0-16,0-2-9 0,0-6-3 0,-2 5 0 16,2-4 0-16,0-1-8 0,0 0 0 0,0 3 0 0,-3-5 0 15,3-6 0-15,0 3-14 0,0 0 3 0,0-3 1 16,3-5 10-16,0 0-10 0,0 0 10 0,-6-5-10 15,3 2 10-15,0-2 12 0,0 0-2 0,0-1-1 16,0-4 13-16,0-1 2 0,0 3 1 0,3-5 0 16,-3-3-1-16,3 3 0 0,0-3 0 0,0 3 0 15,3-6-12-15,0-2-4 0,-3-3 0 0,3 3 0 16,0 0-8-16,3 2-11 0,3-7 3 0,-3 2 0 16,0-5 8-16,3 5 0 0,0-8-9 0,-1 3 9 15,4 6-11-15,0-4 3 0,3 3 0 0,0 3 0 16,0 0 8-16,-3 2 0 0,0 1 0 0,0 5 0 15,3-1 0-15,-7 6 0 0,-2-5 0 0,6 8 0 16,0-3 0-16,0 3-8 0,0 5 8 0,0-6 0 0,0 12 0 16,0-6 0-16,3 5 0 0,-3 8 8 0,2-5 0 0,-2 5 0 15,3 1 0-15,0 4 0 0,-3 1 0 0,0-6 1 16,0 5 0-16,0 4 0 0,0-4 4 0,-3-2 1 16,2 8 0-16,-2-3 0 0,0 0-5 0,0 3-1 15,-3-6 0-15,3 4 0 0,0-1-8 0,-3-3 0 16,3 1 0-16,-6-6 8 15,3 0-124-15,3-2-26 0,-3-1-5 0,3-4-1 0</inkml:trace>
  <inkml:trace contextRef="#ctx0" brushRef="#br0" timeOffset="14296.0445">11819 947 1321 0,'0'0'58'0,"0"0"13"0,3-2-57 0,0-4-14 0,0 1 0 0,-3 2 0 16,3-2 86-16,-3-3 14 0,0 8 4 0,3-5 0 15,-3 0-58-15,0 2-11 0,0-2-3 0,3-3 0 16,0 2-9-16,0-2-3 0,0-5 0 0,0 3 0 16,3 2-11-16,-1-3-9 0,1 3 12 0,3-5-12 15,0 0 9-15,0 5-9 0,3-3 0 0,-3 3 9 16,0-5 5-16,3 8 1 0,-3-1 0 0,0 4 0 0,-3-4 0 16,3 6 0-16,0 0 0 0,-3 6 0 0,2 2-15 0,-2 2-18 15,3 4 4-15,-3 1 1 0,3 9 21 0,-3-3 5 16,-3 11 1-16,0 3 0 15,0 10-2-15,-3-8-1 0,3 2 0 0,-3 1 0 0,0-8-3 0,0 2-8 16,0-2 12-16,0-6-4 0,0 1-8 0,0-9 0 16,0 3 0-16,-3-2 8 0,3-6-8 0,-3 0 0 15,0 1 0-15,0-9 0 0,-3 3 9 0,3-3-9 16,0-5 10-16,3 0-10 0,0 0 13 0,-6 0-3 16,0 0-1-16,0-5 0 0,3 0 9 0,3-3 2 15,-3 0 0-15,0-6 0 0,3 1 19 0,3 0 4 0,0-6 1 0,3 1 0 16,0-3-14-16,3-6-2 0,3-4-1 15,0 4 0-15,0-13-11 0,3 9-1 0,-3-1-1 0,3 0 0 16,0 6-14-16,-1 5 0 0,1-6 0 0,0 9 0 16,0-1-8-16,0 6 8 0,-3 0 0 0,0 5 0 15,0 2 0-15,0 6-8 0,2-5 8 0,-2 5 0 16,0 5 0-16,0 1 0 0,-3 2 0 0,3-3 0 16,-3 3 0-16,0 2 0 0,0 6 0 0,0 3 0 15,0-1-8-15,-3 9 8 0,0 5-12 0,0 2 12 16,-1 0-27-16,-2 3 2 0,-3-5 0 0,3-3 0 15,0 0 13-15,0-2 4 0,-3-1 0 0,0-10 0 16,0 3 8-16,0-1 16 0,0-10-4 0,0 3-1 16,-3 2-11-16,0-10-14 0,3-3 3 0,0 0 1 15,0 0 10-15,0 0 0 0,0 0 0 0,0 0 0 16,0 0 0-16,0-3 0 0,-3-10 0 0,3 7 0 16,0-7 21-16,0 0 10 0,-3 0 1 0,3-8 1 0,0 2-23 15,3 1-10-15,0-4 8 0,0-1-8 16,3 1 21-16,0-4-1 0,3-1 0 0,3-2 0 0,-3 3-9 15,0 5-3-15,3 2 0 0,0 3 0 0,-3 3-8 0,3 3 0 16,0 2 0-16,-4 2 0 0,4 6 0 0,-3 0 0 16,0 0 0-16,0 6 0 0,0 2-12 0,-3 2 12 15,0 3-10-15,0 3 10 0,-3 8 0 0,0 2 0 16,-3-7 0-16,3 2 0 0,0-2-15 16,-3 2 0-16,0-3 0 0,0-4 0 15,0 4-94-15,3 3-19 0,3-2-4 0,0-6-536 16,0 6-108-16</inkml:trace>
  <inkml:trace contextRef="#ctx0" brushRef="#br0" timeOffset="14937.3277">13161 1087 1263 0,'0'0'56'0,"0"0"12"0,0 0-55 0,0 0-13 15,0 0 0-15,0 0 0 0,0 0 0 0,0 0 0 16,0 0 0-16,0 0 0 0,0 0 25 0,0 0 3 16,0 0 0-16,0 0 0 0,0 0-28 0,0 0 0 15,0 0 8-15,0 0-8 0,0 0 0 0,0 0 0 16,0 0 0-16,0 0 0 0,0 0-8 0,0 0 8 16,0 0-10-16,9 3 10 0,-9-3 12 0,6 0 8 15,0 0 1-15,3-3 1 0,3 3 5 0,-3-5 1 16,0-3 0-16,0-5 0 0,3 2-2 0,0 3 0 15,-4-5 0-15,4 0 0 0,-3-6-8 0,0 6-2 0,0 0 0 16,0-5 0-16,-3-4 14 0,3 4 2 16,-3-1 1-16,0 3 0 0,-3-2-24 0,3-1-9 0,-3 1 0 15,3 2 9-15,-3 3 8 0,-3 0 2 0,0-1 0 16,3 4 0-16,-3 2-1 0,0-3 0 0,-3 3 0 0,0 0 0 16,3 3-10-16,0 5-8 0,0 0 9 0,0 0-9 15,-6-5 22-15,6 5-2 0,0 0 0 16,-6 5 0-16,0 0-32 0,-3 3-6 0,3-2-2 15,-3 7 0-15,0 0 20 0,-3 0 0 0,3 0 0 0,-3 1 9 16,0 4-9-16,1-5 8 0,-1 3-8 0,0 3 8 16,3-1-8-16,0 4 0 0,-3 1 0 0,6 4 0 15,0-1 24-15,6-5 4 0,0 3 0 0,0-5 0 16,0 7-1-16,3-5 0 0,3-2 0 0,0-6 0 16,0 0-15-16,3 1-2 0,3-6-1 0,0 2 0 15,0-2-21-15,2-3-4 0,1 3 0 0,3-8-1 16,0 6-152-16,0-12-31 0,0 6-5 0,3-8-2 0</inkml:trace>
  <inkml:trace contextRef="#ctx0" brushRef="#br0" timeOffset="15513.7891">13792 749 748 0,'0'0'33'0,"0"0"7"0,0 0-32 0,0 0-8 15,0 0 0-15,0 0 0 0,0 0 206 0,0 0 39 16,6-6 8-16,-3-1 2 0,3 7-160 0,0-6-32 16,3 1-7-16,0 2 0 0,0-2-6 0,3-3-1 15,6 8 0-15,0-5 0 0,2 0-24 0,4 2-5 16,3 3 0-16,6-5-1 0,-1 5-5 0,4 0-1 15,-3-6 0-15,3 4 0 0,-4 2-13 0,1-6 0 16,0 1-9-16,-3 2 9 16,-4-2-60-16,1 0-5 0,-3 0-2 0,0 2 0 15,-3-10-57-15,-9 7-11 0,2-2-2 0</inkml:trace>
  <inkml:trace contextRef="#ctx0" brushRef="#br0" timeOffset="15746.1635">14218 278 1742 0,'0'0'77'16,"0"0"16"-16,0 0-74 0,0 0-19 0,0 0 0 0,0 0 0 16,0 0 31-16,-3 8 2 0,3-3 1 0,-3 8 0 15,0 3-2-15,0 3-1 0,-3 4 0 0,-3 4 0 0,-3-1-12 16,3 1-3-16,-3 7 0 0,0 11 0 0,-2 0-8 0,-1 0-8 15,-3 8 9-15,-3-5-9 0,3 2 0 0,-6 21 8 16,1-4-8-16,5-9 0 0,0 0 0 0,6-13-10 16,-3-3 2-16,3-2 0 15,0-3-51-15,3-3-9 0,0-4-3 0,0-4-759 0</inkml:trace>
  <inkml:trace contextRef="#ctx0" brushRef="#br0" timeOffset="16203.9408">14852 214 1900 0,'0'0'84'0,"6"0"18"0,-6 0-82 0,6 0-20 0,3 14 0 0,-3-7 0 16,3 12 38-16,0 5 3 0,-3 2 1 0,-1 1 0 16,1 4 7-16,0-1 2 0,-6 7 0 0,-3-3 0 15,0 6-20-15,-5 5-4 0,-1 0-1 0,-3 8 0 16,0-3-26-16,-3 3 8 0,0 5-8 0,-6 21 0 16,0-12 0-16,0-9-11 0,1-8 1 0,-1-8 0 15,3-5-58-15,-3-5-12 0,3-5-3 0,0-6 0 16,6-3 31-16,-2-5 7 0,-1-7 1 0,3 2 0 0,3-8 44 0,0 0 0 15,-3-11 0-15,6 1 10 0,3-6 49 0,3 0 9 16,0-8 3-16,6-2 0 0,0-1 29 0,6-7 5 16,3-6 2-16,6 3 0 0,-1 3-40 0,7 2-8 15,0 5-2-15,0 4 0 0,3 7-28 0,-4-3-5 16,1 11-2-16,0 3 0 0,-6 5-14 0,0 5-8 16,-3 8 8-16,-1 9-8 0,-5-1 0 0,0 11 0 15,-3 5 0-15,-3-3 0 0,3 3 0 0,-3 3 0 16,3-6 0-16,0-2-8 15,0-6-31-15,0 1-5 0,9-9-2 0,-7-5-753 16,4 1-150-16</inkml:trace>
  <inkml:trace contextRef="#ctx0" brushRef="#br0" timeOffset="16571.9573">15760 781 1094 0,'0'0'97'0,"0"0"-77"0,0 0-20 0,-6 0 0 16,-3 2 240-16,0 9 44 0,0-3 8 0,-3 5 3 15,0-8-219-15,-6 8-43 0,3 9-9 0,-2-9-1 16,-1 5-7-16,0-4 0 0,0 4-1 0,3-5 0 16,0 1-15-16,3 4-16 0,0-10 3 0,7 5 1 15,2 0-56-15,0-5-12 0,0 3-1 0,3 2-1 16,3 0 13-16,0-7 2 0,2 2 1 0,1-8 0 0,0 5 66 0,3-5 24 15,3 0-1-15,0-5 0 0,3-6 29 0,0 3 7 16,3-5 1-16,3 0 0 16,-1-1 20-16,1 1 4 0,0 0 0 0,-3-5 1 0,3 4-30 0,-3-4-7 15,0 2 0-15,-4-3-1 0,-2 1-17 0,0-1-3 16,0 3-1-16,-3-2 0 0,-3 5-12 0,0-1-2 16,-3 1-1-16,-6 0 0 0,0 8-11 0,-3-3 10 15,0 2-10-15,-6 6 10 0,-3-5-19 16,-3 5-4-16,-5 5-1 0,-1 1 0 15,-6-6-165-15,0 8-33 0</inkml:trace>
  <inkml:trace contextRef="#ctx0" brushRef="#br0" timeOffset="17188.308">16596 807 2138 0,'12'-11'47'0,"-3"9"9"0,3-4 3 0,0-1 1 0,3-4-48 0,0 3-12 0,-3 3 0 0,2-3 0 16,-2-5 34-16,-3 7 4 0,-9 6 1 0,3-8 0 15,3 3-16-15,-6 5-3 0,-9-8-1 0,-3 3 0 0,-6 0-19 0,1 2 0 16,-4 3-8-16,0 3 8 16,-6 7-48-16,3-7-4 0,1 2-1 0,-4 3 0 15,6 3 21-15,-3-4 4 0,0-1 0 0,0 7 1 0,1-8 7 0,-1 9 2 16,0-1 0-16,0 8 0 0,0-8 18 0,4 6 0 16,-1 7-8-16,0 1 8 0,0-1 16 0,3 6 6 15,0 0 2-15,3 2 0 0,1 0-15 0,2-5-9 16,6-2 12-16,-3-1-12 0,6-10 0 0,0 0 0 15,0-3 0-15,3-5 0 16,0 0-33-16,3-2-4 0,-3-6-1 0,9 0 0 0,0-8 14 0,6 2 4 16,-1-2 0-16,4-5 0 0,0-5 20 0,3-6 0 15,0 3 0-15,3-6 0 0,-1 1 29 0,4-1 11 16,0-5 1-16,-3-2 1 0,0 2 6 0,-1 1 2 0,1-4 0 0,0-2 0 16,-3 3-15-16,-6 2-3 15,3-5-1-15,-3-3 0 0,2-5-15 0,-2 6-4 0,0 4 0 0,-3-4 0 16,6 7 0-16,-3-8 0 0,0 8 0 0,-3 6 0 15,3-1 7-15,-1 4 1 0,-2 1 0 0,-3 4 0 16,3 2-3-16,3-2 0 0,0 4 0 0,-6 1 0 16,-6 8-17-16,6-3 0 0,3-3 0 0,-3 9 0 15,-9 2 0-15,6 8 0 0,-1-1 0 0,1 12 0 16,-3 5 0-16,-3 2-16 0,-11 9 5 0,2 4 1 16,3-2-6-16,-6 3 0 0,-6 13-1 0,0 0 0 15,0-3 17-15,0 8-8 0,3-5 8 0,-2 6 0 16,5 7-92-16,-3 13-11 15,6-13-2-15,0-8-859 0</inkml:trace>
  <inkml:trace contextRef="#ctx0" brushRef="#br0" timeOffset="17455.5919">17712 743 2822 0,'0'0'125'0,"0"0"26"0,6 6-121 0,-3 7-30 0,-6 6 0 0,3 2 0 31,0-3-49-31,-3-2-16 0,3 3-3 0,-6-1-1 16,-3 1-87-16,4 2-16 0,-1-8-4 0,-3-5-1 0</inkml:trace>
  <inkml:trace contextRef="#ctx0" brushRef="#br0" timeOffset="17637.106">17486 1357 1094 0,'0'0'48'0,"0"0"11"15,0 0-47-15,0 0-12 0,6 6 0 0,-6-6 0 0,0 0 288 0,0 0 56 16,0 0 12-16,0 0-896 16,-9 2-178-16</inkml:trace>
  <inkml:trace contextRef="#ctx0" brushRef="#br0" timeOffset="20198.2645">2898 3659 2257 0,'9'-21'100'0,"-3"13"20"0,3-5-96 0,0 2-24 0,3-7 0 0,6 2 0 16,2-3 0-16,4-4 0 0,0-4 0 0,6 1 0 16,3-1 0-16,2-2 10 0,-2 3 1 0,3 2 0 15,-4-3-11-15,1 6 10 0,-3 0-10 0,-3 2 10 16,-3 4-10-16,-4 1-11 0,1 9 3 0,-3-3 0 16,-3 6-4-16,3-1-1 0,-3 6 0 0,6-1 0 15,-4 9 13-15,4-1 8 0,0 6 0 0,3 8-8 16,3 2 0-16,-1 4-17 0,-2 4 1 0,3 3 1 15,-3 5 15-15,0 9 0 0,0-1 9 0,-4 8-9 16,-2 6 16-16,-3-1-2 0,0 6-1 0,-6 2 0 16,-3 6 1-16,-6 0 0 0,-3 2 0 0,-6-2 0 15,-6 2-14-15,-3-5 11 0,-3 0-11 0,-2-2 10 16,-1-6-18-16,-3-2-4 0,6-9-1 0,-3-5 0 16,0-5-9-16,4-5-2 0,-1-3 0 0,3-8 0 0,0-2 24 15,0-4 0-15,6-4 0 0,-3-6 0 0,7-5 36 0,-4-3 3 16,6-5 0-16,-3 0 0 0,-3-5 25 0,3-8 6 15,0-3 1-15,3-3 0 0,0-4-23 0,0-9-5 16,0-2-1-16,3-11 0 0,3 0-26 0,3-14-6 16,0-1-1-16,6-4 0 0,3 1-9 15,6-4-14-15,3-1 3 0,5-1 1 0,4 0-8 0,9 5-2 16,-3 4 0-16,5 1 0 0,-2 4 4 0,-3 5 1 16,2 2 0-16,1 3 0 0,-6 3 15 0,3 2-9 15,-4 3 9-15,1 5-8 0,-3 3 8 0,0 3 9 16,-1 2-1-16,-2 5-8 0,0 1 24 0,0 5-1 15,-3-3-1-15,-1 8 0 0,1 0-22 0,-3 2-18 16,-3 6 3-16,0 3 1 0,3 5 14 0,-1 5 0 16,1 8 0-16,0 6 0 0,0 7 16 0,0 6-3 0,-3 8-1 15,2 5 0-15,-5 5 0 0,-3 3-1 0,0 2 0 16,0 3 0-16,-6 0-11 0,0-2 12 0,0-1-12 0,-3 1 12 16,-6-9-12-16,-3 1 0 0,-3 0 0 0,-3-3 8 15,-3-1-16-15,0 1-4 0,-3-2-1 0,4-4 0 31,-4-4-99-31,6 2-20 0,-3-6-4 0,3-2-594 0,0 3-118 0</inkml:trace>
  <inkml:trace contextRef="#ctx0" brushRef="#br0" timeOffset="21666.3584">3892 3895 518 0,'0'0'46'0,"0"0"-37"16,0 0-9-16,0 0 0 0,0 0 164 0,0 0 32 16,0 0 5-16,0 0 2 0,6-3-105 0,-3-2-21 15,0-3-4-15,-3 3-1 0,0-3-32 0,3 0-6 16,0-3-2-16,-3 6 0 0,0-3-22 0,-3 0-10 16,3 3 8-16,0 5-8 0,0 0 15 0,0 0-3 15,0 0 0-15,0 0 0 0,-3-3 0 0,3 3-1 16,-6 0 0-16,0 3 0 0,-3 2-11 0,3 0 0 15,-3 3-12-15,0 0 12 0,1 0-13 0,-1 3 5 16,0-1 8-16,3 3-13 0,-3 1 21 0,3 1 4 16,-3 4 0-16,0 0 1 0,0 2 15 0,0 3 2 0,0 2 1 0,3 6 0 15,-6 5-7-15,3 0-2 0,-2 5 0 0,2-2 0 16,0-3-8-16,-3 0-2 0,0 3 0 0,-3-3 0 16,0-3-12-16,0-2 0 0,0 0-9 0,0-1 9 31,4-2-72-31,-7-2-9 0,3-3-2 0,3-6 0 15,0-2 28-15,0-3 6 0,6-2 1 0,3-3 0 0,-3-6 60 0,6-2 13 0,0 0 3 0,0 0 0 16,-3-5 16-16,0 0 4 0,3-3 1 0,3-3 0 16,0 1 19-16,-3-3 3 0,3-3 1 0,0 0 0 15,0-5-1-15,3-1 0 0,0 1 0 0,0 0 0 16,0-3-47-16,3 0-10 0,0 3-2 0,0-2 0 16,-3 1-12-16,0-1 8 0,6 1-8 0,-7 1 0 15,1-3 0-15,0 6 0 0,0-3 0 0,0 0 0 16,3-3 0-16,3 0 0 0,-6 3-8 0,3 0 8 15,0-3 0-15,3 3 0 0,-3 2 0 0,3-2 0 0,0 0 0 16,-3 0-10-16,2-1 10 0,-2 4-8 16,0 2 8-16,3-3 0 0,-3 6 10 0,0 0-10 0,-3 0 13 15,0 5-3-15,-3 3-1 0,0-1 0 0,-3 6-1 16,0 0 0-16,0 0 0 0,0 0 0 0,0 0-8 0,0 8 0 16,0 3 0-16,-3-1 0 0,0 6 0 15,0 0 0-15,-3 3 0 0,0 4 0 0,0-1-9 0,-3 4 9 16,0 3 0-16,-3 0 0 0,3 8 0 0,-2 0 0 15,-1 3 0-15,-6 0 0 0,0-1 0 0,3 4 0 16,-6-1 0-16,0-2 0 0,0 2-10 0,-2-2 10 0,-1 2-8 16,3-5 8-16,0-2-17 0,3-1 1 0,-2-5 1 15,2 0 0-15,6-5 3 0,0 0 1 0,0-3 0 16,0 0 0-16,3 0-9 0,0-2-1 0,0-1-1 0,0-2 0 31,3 3-36-31,0-3-7 0,3-3-2 0,0 0-823 0</inkml:trace>
  <inkml:trace contextRef="#ctx0" brushRef="#br0" timeOffset="22615.9679">5139 4141 2134 0,'0'0'95'0,"0"0"19"0,0 0-91 0,0 0-23 0,0 0 0 0,0 0 0 15,0 0 50-15,0 0 6 0,0 0 0 0,6 2 1 16,3-2-29-16,0 0-5 0,3 0-2 0,0 0 0 16,0 0-13-16,9 3-8 0,0 0 10 0,2 2-10 15,4 0 0-15,0-2 0 0,3 0-13 0,0-1 4 16,2 1 9-16,1-1 0 0,-3-2 0 0,0 0 0 16,-1 3-13-16,1-3 2 0,-3-3 1 0,0 3 0 15,2-2 33-15,-2 2 6 0,6-3 2 0,-3 3 0 16,-1-5-40-16,-2 2-8 0,0 3-2 0,0-5 0 15,0 2-17-15,-7-2-3 0,-2 0-1 0,0 2 0 16,-6-2-46-16,0 2-10 0,-3 1-1 0,-3-4-1 16,0 1-133-16,-3-3-26 0,0-8-6 0,-3 16-1 0</inkml:trace>
  <inkml:trace contextRef="#ctx0" brushRef="#br0" timeOffset="22883.0869">5500 3725 2372 0,'0'0'52'0,"0"0"12"0,0 0 1 0,3 6 1 0,0 2-53 0,2 2-13 0,1 6 0 0,0 3 0 16,0 2 46-16,0 5 6 0,3 3 2 0,-3 6 0 15,0 2-26-15,0 5-4 0,-3 0-2 0,3 6 0 16,-3 2-22-16,0 3-8 0,3-3 0 0,0-2 0 31,0-3-16-31,0-3-2 0,0 3-1 0,-3-5 0 16,0 0-81-16,-3-1-17 0,0 4-3 0,-6-6-864 0</inkml:trace>
  <inkml:trace contextRef="#ctx0" brushRef="#br0" timeOffset="23817.5825">7922 2852 1940 0,'0'-8'43'0,"3"0"9"0,3 3 1 0,0-3 1 0,3 3-43 0,-3-6-11 15,-6 9 0-15,0 2 0 0,9-6 44 0,-3 4 6 16,-6-4 2-16,0 6 0 0,0 0-36 0,0 0-6 16,-12 0-2-16,0-5 0 15,-3 5-32-15,-2 5-6 0,-4-5-2 0,-6 6 0 16,-9 2-22-16,1-3-5 0,2 5-1 0,-3 1 0 15,-6-3 16-15,1 3 4 0,-1-1 0 0,6 1 0 0,7-3 56 0,-4 2 12 0,-6-7 3 0,6 7 0 16,10-4 0-16,-4 2 0 0,-6-8 0 0,3 5 0 16,3 3-1-16,4-3 0 0,-1-2 0 0,0 2 0 15,3 0-11-15,0 1-3 0,9-1 0 0,-2 0 0 16,-1 1-16-16,3-1 0 0,3 3 0 0,0 0 0 16,0 2 0-16,3-4 0 0,0 7 0 0,3 0 0 15,3 0 10-15,3 3-2 0,-3 0 0 0,6 5 0 16,0 6 13-16,3-3 3 0,-3 5 0 0,3 5 0 15,3 3 6-15,0 8 2 0,3-5 0 0,-7 10 0 16,-2 3 16-16,3 8 3 0,6 2 1 0,-3 11 0 16,-9 3-25-16,3 2-5 0,9 1-1 0,-3-1 0 15,0 1-8-15,0-4-1 0,-9-7-1 0,0-3 0 16,6-5-11-16,-9-3 0 0,-9-2 0 0,0-1 8 0,6-2-8 16,-9-2 0-16,-6-4 0 0,-3-7 0 0,3 2-16 15,-3-7 2-15,7-4 0 0,-7-1 0 0,-3-1-3 0,3-6-1 16,3 4 0-16,0-6 0 15,0 0-165-15,1-2-33 0</inkml:trace>
  <inkml:trace contextRef="#ctx0" brushRef="#br0" timeOffset="24651.3488">8423 3823 1670 0,'0'0'148'0,"0"0"-118"15,0 0-30-15,0 0 0 0,0 0 128 0,8-2 19 16,4-4 4-16,0 1 1 0,0-3-84 0,3-3-17 0,3-2-3 0,-3-3-1 15,3 1-17-15,-3-7-3 0,2 1-1 0,1-3 0 16,0 1-39-16,0-1-8 0,-3-3-2 0,0 1 0 16,0-1-1-16,0-2-1 0,-1 0 0 0,4-5 0 15,-6-3 25-15,3-6-8 0,0-4 8 0,0-1 0 16,-3 1 0-16,0-1 0 0,0-2 0 0,-4 2 11 16,1 0-1-16,-3-5 0 0,0 3 0 0,-3 0 0 15,0 2-10-15,-3 1 8 0,0 2-8 0,-3 2 8 16,0 4-8-16,-3 4 0 0,3 1 0 0,-6 5 0 15,4 2-8-15,-1 6 8 0,0 0 0 0,0 2 0 16,0 6 0-16,0 3 0 0,3 2 0 0,0 0 8 16,3 2-8-16,-3 1 0 0,0 3 0 0,3 2 8 15,0 0-8-15,0 0 0 0,-6 7-10 0,0-1 10 16,3 4-11-16,0 6 11 0,0 3-12 0,-3 5 12 16,3-1 0-16,-3 6 0 0,0 6 0 0,3 5 0 15,-6 7 0-15,0 11 0 0,0 1 0 0,0 4 0 0,1 6 11 16,-1 8-1-16,3-6 0 0,-3 8 0 0,3 1 8 0,0-1 2 15,0 3 0-15,0-10 0 0,0 2-4 0,0-3-1 16,0-5 0-16,3-5 0 0,-3 0-15 0,3-11 0 16,3 3 0-16,0-3 0 0,3-2 10 0,6-3-10 15,0 0 10-15,0-5-10 0,0-9 0 0,0-1 8 16,3-7-8-16,0-1 0 16,-3-4-85-16,-4-7-20 0,4-3-4 0,0-3-576 15,-3-2-115-15</inkml:trace>
  <inkml:trace contextRef="#ctx0" brushRef="#br0" timeOffset="25552.9378">9327 3760 1681 0,'0'0'36'0,"0"0"8"0,3-3 2 0,6-5 2 0,-6-2-38 0,3-1-10 16,0 0 0-16,0 1 0 0,-3-1 37 0,3-2 6 16,-3-3 1-16,0 3 0 0,-3-3-10 0,0 3-2 15,0-3 0-15,-3 0 0 0,-3 3-32 0,0-3 0 16,-3 3 0-16,0-1-12 0,0 4 12 0,-3-1 0 0,1 3 0 15,2 3 0-15,-3 0 26 0,-3 2 2 0,3 3 0 0,0 0 0 16,0 0-5-16,-3 0-1 0,-3 3 0 0,1 2 0 16,-7 3-14-16,3 0-8 0,-3 0 8 0,0 5-8 15,0 6 0-15,-2-1 0 0,2 1 0 0,0 5 0 16,-3 5 0-16,6 2 0 0,7 4-10 0,-4 2 10 16,3 0-11-16,6 0 11 0,0-3-10 0,6-2 10 15,0 0-12-15,0-3 12 0,6-3-13 0,0 1 5 16,0-9-7-16,3-2-1 0,-3-3 0 0,3-5 0 15,0 0-5-15,0-5-2 0,3-6 0 0,0 1 0 16,2-4 11-16,4-4 3 0,-3-3 0 0,3-3 0 16,-3 0 9-16,3-3 9 0,-3-2-1 0,3 0-8 15,-3-6 52-15,0 1 4 0,-1 0 1 0,1-6 0 16,0-3 10-16,0-2 1 0,3 0 1 0,-3 0 0 16,0 0-30-16,3 6-7 0,3-1 0 0,-4 3-1 15,4 5-11-15,-3 5-1 0,0 6-1 0,-3 0 0 0,0 5-2 16,0 5 0-16,-3 3 0 0,3 6 0 0,-3 4-16 0,0 6 0 15,-1 3-8-15,1 4 8 0,-3 6-10 0,-3 6 10 16,-3 5-10-16,0 5 10 0,-3-3-19 0,-3 5 3 16,3 1 0-16,-3-3 0 0,0 3-8 0,1-3 0 15,-4 8-1-15,3-3 0 0,-3 3 33 0,3 0 6 16,-3-3 2-16,-3 0 0 0,0 1-24 0,0-1-5 16,-3 0-1-16,-3-2 0 0,-2 2 23 0,-4-5 5 15,-3-3 1-15,0-7 0 0,-3-4-4 0,-2-4-1 16,-1-3 0-16,0-8 0 0,0-1-10 0,-2-4 0 15,2-3 0-15,3-5 0 0,0-3 0 0,1-3-11 0,-1-2 11 0,3-6-8 16,6-2 30-16,0 0 6 0,7-1 2 0,2-7 0 16,3-3 15-16,6-2 3 0,6-3 1 0,3-3 0 15,6-2-13-15,2-3-2 0,13 0-1 0,3-3 0 16,3-2-17-16,8-3-4 0,4 0-1 16,6 2 0-1,2-2-40-15,4 6-8 0,-4 2-2 0,1 2 0 16,0 1-79-16,-4 5-16 0,-2 0-3 0,-1 0-971 0</inkml:trace>
  <inkml:trace contextRef="#ctx0" brushRef="#br0" timeOffset="27004.0538">10152 3397 1612 0,'0'0'144'0,"3"-8"-116"0,3 0-28 0,0 0 0 15,-3-2 74-15,3 2 9 0,0-3 1 0,0 3 1 16,0-2 13-16,3-1 2 0,-1 3 1 0,1-5 0 16,0-3-62-16,3 6-13 0,0 2-2 0,3-3-1 15,-3 3-7-15,3 3-2 0,-3 0 0 0,0 5 0 16,-3 0-22-16,2 5-5 0,1 5-1 0,-3 6 0 15,0 3-1-15,0 7 0 0,-3 1 0 0,-3-1 0 16,0 6 15-16,3 0 0 0,-6 2 0 0,0 3 0 16,0 3 8-16,-3 2 4 0,3 3 0 0,0 3 1 15,-3-3-2-15,3 2-1 0,-3-4 0 0,3-1 0 16,0-2-10-16,0-9 0 0,0 1 9 0,-3-5-9 16,3-6 0-16,0-5 0 0,-6-6 0 0,3 1 8 15,-3-1-8-15,3-2 0 0,3-8 8 0,0 0-8 16,-3-2 26-16,-3-1 1 0,3-5 0 0,0-2 0 0,0-1 1 0,0-2 0 15,9-6 0-15,0-5 0 0,0-2 5 0,3-3 2 16,3-5 0-16,3-4 0 0,3-4-11 0,3 0-3 16,0-6 0-16,5 1 0 0,1-1-21 0,0 0-8 15,0-2 0-15,-1 5 0 0,-2 0-4 0,3 3 0 16,0 5 0-16,-3 2 0 0,-1 6 4 0,1 8 0 16,-3 5 0-16,0 3 0 0,-3 0 8 0,3 7-10 15,-6 6 10-15,2 0-10 0,-2 0 10 0,0 14 0 16,3-1 0-16,-3 11 0 0,0 2 0 0,0 9 0 15,-3-4 8-15,-3 9-8 0,2 2 12 0,-2-2-1 16,0 5-1-16,0 0 0 0,0 5-10 0,3-7 0 16,-3 2 0-16,0-6 0 0,0 1 0 0,-3-8 0 0,0-3 0 0,0-3 0 31,-3-5-128-31,0 1-17 0,-3-9-4 0,3-3-919 0</inkml:trace>
  <inkml:trace contextRef="#ctx0" brushRef="#br0" timeOffset="27669.2807">10926 2635 1785 0,'12'0'79'0,"-6"0"17"0,3-5-77 0,6 2-19 0,-1 3 0 0,4-2 0 16,3-1 57-16,3 3 8 0,6-8 2 0,-1 5 0 15,4 1-39-15,3-6-8 0,6-3-2 0,-1 1 0 16,1 2-8-16,0 0-2 0,-1 0 0 0,1-3 0 15,-6 3-8-15,-1 0 0 0,1 3 0 0,-3-3 0 16,-3 3 0-16,-1-3 8 0,-8 3-8 0,0-1 8 16,-3 4 24-16,-3-1 5 0,-3 3 1 0,-3 0 0 15,0 0 2-15,-4 3 1 0,4-1 0 0,-3 4 0 16,0-1-18-16,0 3-4 0,0-3-1 0,0 6 0 16,0-1-18-16,-3-2 0 0,3 3 0 0,0-1 0 15,-3 1 0-15,3 2 0 0,0 6 0 0,0-1 0 16,3 3 0-16,-3 6 15 0,3 5-3 0,-3 7-1 15,0 6 9-15,0 0 1 0,-3 8 1 0,2 0 0 16,-2 5 22-16,0 6 5 0,0 5 1 0,3 7 0 16,3-2-27-16,-3 1-6 0,3-1-1 0,0-3 0 0,-3 1 13 0,0-6 3 15,0-3 0-15,-3-5 0 0,0 1-32 0,-3-6 0 16,0-3 0-16,-3-3 0 16,3 1-20-16,-3-6-9 0,3-2-3 0,-6-3 0 15,0-10-60-15,3-4-12 0,-6-7-2 0,3-5-669 16,-6-9-133-16</inkml:trace>
  <inkml:trace contextRef="#ctx0" brushRef="#br0" timeOffset="28675.5847">13364 3064 1324 0,'0'0'118'0,"0"0"-94"0,0 0-24 15,0 0 0-15,0 0 125 0,0 0 21 0,0 0 4 0,0 0 1 16,0 0-35-16,0 0-6 0,0 0-2 0,0 0 0 15,0 0-35-15,0 0-7 0,0 0-2 0,9-3 0 16,0 1-25-16,2-1-6 0,1-2-1 0,3 2 0 16,3-2 7-16,6 2 1 0,3 3 0 0,8-5 0 15,4-1-7-15,6 4-1 0,-1 2 0 0,4 0 0 16,3-5-7-16,-4 2-1 0,4-2-1 0,-1 5 0 16,1-8-38-16,0 2-7 0,-1 1-2 0,-2-3 0 15,-1 3-88 1,1 0-19-16,-6-3-3 0,-1-3-1002 0</inkml:trace>
  <inkml:trace contextRef="#ctx0" brushRef="#br0" timeOffset="29504.3664">15328 2638 2070 0,'0'0'45'0,"3"-3"10"0,3-10 1 0,-3 5 3 0,3 3-47 0,0-3-12 0,3 3 0 0,0-9 0 15,0 6 51-15,6 0 8 0,0-2 1 0,2-1 1 16,1 3-21-16,3 0-4 0,3-5 0 0,0 8-1 16,3-6-17-16,-1 3-3 0,4 0-1 0,0 3 0 15,3 0-14-15,5 2 0 0,1-2 0 0,3 5 0 16,-1 0 0-16,1 0 0 0,0 3 0 0,-4-1 0 15,1 4 0-15,-3 1 0 0,-1-1 0 0,-5 2 0 16,3-3 8-16,-3 3-8 0,-3-3 0 0,-4 3 0 16,4-3 9-16,-6 3-9 0,0 0 8 0,-3 0-8 15,-3-2 10-15,-4 1-10 0,1 1 12 0,-3 3-12 0,-3 0 0 0,-3 4 0 16,-6 1 0-16,-6 5 0 0,-3 1 0 0,-5 1 0 16,-4 4 0-16,0-1 10 0,-6 6-2 0,3 3-8 15,-3-4 12-15,1 4-4 0,-1-4-8 16,0 1 8-16,0-5-8 0,1 4 8 0,-4-4-8 0,0-3 0 15,-3 2 9-15,1 1-9 0,-1-4 0 0,3-1 0 16,-3 1 0-16,6 1 0 0,-2 3 0 16,5-6 0-16,0 0 0 0,3-3 0 0,3-2 0 0,1 0 0 15,2-3 10-15,0-2-10 0,0 0 37 0,3-3 2 16,3-3 0-16,0 3 0 0,0-3-26 0,3 0-5 16,0 1 0-16,0-4-8 0,6-2 0 0,-3 6 0 15,3-6 0-15,0 0 0 0,0 0 0 0,0 0 0 0,0 0 11 0,0 0-3 16,0 0-8-16,0 0 0 0,0 0 0 0,6 2 8 15,0 6-8-15,3-8 11 0,0 0-11 0,6 3 12 16,-3-3 1-16,0 0 1 0,6 0 0 0,0 0 0 16,2 0 21-16,4-3 4 0,3 3 1 15,3-5 0-15,5 2-29 0,1 1-11 0,0-4 8 16,3 4-8-16,-1-1 12 0,1 3-4 0,0-3 0 0,-1 1 0 16,1 2-8-16,0 0 8 0,-4-3-8 0,4 3 8 15,-3 3-8-15,-3-3 0 0,-4-3 0 0,1 3 0 16,-3 3 0-16,0-3 0 0,0 0 0 0,-7 0-11 15,1 5 11-15,-3-5-8 0,3 3 8 0,-3-1-8 16,0-2-1-16,-3 0 0 0,-1 0 0 0,-2 0 0 16,0 0 9-16,-3 0-13 0,0 0 5 0,3 3 8 15,-3-3-104-15,-9 0-12 0,0 0-4 0,0 0-681 16,0 0-137-16</inkml:trace>
  <inkml:trace contextRef="#ctx0" brushRef="#br0" timeOffset="30821.1534">4291 6279 1882 0,'0'0'84'0,"0"0"16"0,0-6-80 0,0-2-20 0,-3 3 0 0,3-3 0 16,0 3 33-16,-3-3 3 0,3 0 0 0,0-3 0 16,-3 3-16-16,0-2-4 0,-3-1 0 0,0 1 0 15,0-4-5-15,0 1-2 0,-3 0 0 0,1-3 0 16,-4 0-9-16,0 0 0 0,-3 0 0 0,0 1 0 16,-3-1 0-16,0 3 0 0,-6-1 0 0,1 1 0 0,-4 2 0 0,-3 4 0 15,-3-1 0-15,-2 2 0 0,2 6-20 0,-6 0 1 16,0 6 0-16,-2 2 0 0,-1 5-3 0,0 3-1 15,4 0 0-15,-1 5 0 0,0 5 23 0,4 3 10 16,2-2-1-16,3 4 0 0,0 6 39 0,4 6 7 16,2 2 1-16,3 5 1 0,0 6-9 0,3-1-1 15,3 1-1-15,0 2 0 0,7 0-10 0,2 3-1 16,0 5-1-16,9-2 0 0,0-1 4 0,5-2 1 16,1 0 0-16,3-3 0 0,0-2-23 0,3-1-5 15,0 1-1-15,3-6 0 0,3-5-28 0,0-3-6 16,2-7 0-16,1-6-1 15,6-3-179-15,-6-5-36 0</inkml:trace>
  <inkml:trace contextRef="#ctx0" brushRef="#br0" timeOffset="31197.8386">4720 6736 2386 0,'0'0'52'0,"0"0"12"0,0 0 1 0,0 0 3 0,0 0-55 0,0 0-13 0,0 8 0 0,-6 0 0 16,3 0 25-16,-6 3 3 0,0 2 0 0,-3 0 0 15,-9 3-28-15,-3 3 0 0,1 2 0 0,-1 3 0 16,-3 5-26-16,3 0-10 0,3 0-3 16,3 3 0-16,4-1 16 0,2 1 3 0,3 0 1 0,3 0 0 0,0-3 8 15,6 0 2-15,3-5 0 0,0-3 0 0,0-3 9 0,6-4 8 16,-3-1-8-16,3-5 11 0,-1 0 9 0,1 0 3 15,6-6 0-15,0-4 0 0,0-1-11 0,3-5-3 16,0-5 0-16,0 0 0 0,2-3-9 0,-2-3 0 16,0-5 0-16,0 3 0 0,0-3 28 0,-3 1 0 15,-3-7 0-15,3 1 0 0,-4-2-8 0,-2-1-2 16,3 0 0-16,-3 0 0 0,-6 1 8 0,0 1 2 16,0 4 0-16,0 5 0 0,-6 0-12 0,0 7-1 15,-3-1-1-15,-3 1 0 0,0 4-2 0,-3-1 0 16,-2 3 0-16,-1 0 0 15,-3 3-92-15,0 0-18 0,-6-1-4 0,0 4-1016 0</inkml:trace>
  <inkml:trace contextRef="#ctx0" brushRef="#br0" timeOffset="31846.106">5312 6668 1785 0,'18'15'79'0,"-12"-7"17"16,0 0-77-16,0 5-19 0,6 1 0 0,-3 4 0 0,0 6 227 0,2 5 41 15,-2 0 9-15,3 0 2 0,-3 3-231 0,0-5-48 16,-9-1 0-16,3-2-15 15,0-3-20-15,-3 0-4 0,-6 0-1 0,-3-5 0 16,3 0-37-16,-3 0-8 0,0-3-2 0,0 0 0 0,1-2 53 0,2-3 10 16,0 0 3-16,0-3 0 0,-3 0 53 0,0-2 12 15,9-3 1-15,-3 0 1 0,-6 0 27 0,3-3 6 16,0 1 1-16,3-6 0 0,-3 3-20 0,6-6-3 16,-3-2-1-16,3 0 0 0,3-3-21 0,0 0-5 15,0-5-1-15,3-1 0 0,3-4-16 0,6 0-3 16,0-1-1-16,0 1 0 0,-1-1-9 0,1 3-9 15,6 3 9-15,-6 5-13 0,3 0 13 0,0 6 0 0,0 2 0 16,-1 0 0-16,1 5-10 0,0 1 10 0,0 2-10 16,3 5 10-1,0 0-36-15,0 9-2 0,-4-1 0 0,4 5 0 0,-3-2 22 0,-3 5 4 0,0 0 0 0,-3 1 1 16,0-1-2-16,-3-3-1 0,-3 1 0 0,0 2 0 16,-1-5 5-16,-2 0 1 0,0-3 0 0,0 0 0 15,-3-2 8-15,3-1 0 0,-3 1 0 0,3-6 0 16,-3-5 11-16,0 0-3 0,0 0 0 0,0 0 0 15,0 0 7-15,0 0 1 0,0 0 0 0,0 0 0 16,3-8 16-16,0-2 4 0,0-3 1 0,3-3 0 16,3-3-21-16,3-2-5 0,0-3-1 0,6-2 0 15,-3 2-10-15,6-3 0 0,-1 1 0 0,1 5 0 16,-3 0 0-16,0 5 0 0,0 3 0 0,-3 5 0 16,0 2 0-16,-4 4 0 0,1 2 0 0,0 2 0 0,0 4 0 0,-3 2 0 15,0 5-14-15,0 0 5 16,0 0-25-16,0 6-5 0,-6-1-1 0,3 1 0 15,0-1-12-15,0-2-4 0,-3 0 0 16,3 0 0-16,-3-3-176 0,3-2-35 16,2 5-7-16,1-8-2 0</inkml:trace>
  <inkml:trace contextRef="#ctx0" brushRef="#br0" timeOffset="32389.6498">6678 6670 2638 0,'0'16'117'0,"0"-5"24"0,0 4-113 0,0 9-28 0,0 8 0 0,0 5 0 16,0 5 24-16,0-2-2 0,0 5 0 0,0-5 0 15,0-3-22-15,0 3-15 0,-3-3 3 0,3 0 0 16,-3 0 3-16,3 2 1 0,-3-2 0 0,3 0 0 16,-6 0-13-16,3-5-3 0,0 0 0 0,0-6 0 15,-2-4 12-15,2-4 1 0,-3 1 1 0,3-9 0 16,0-2 19-16,0 0 4 0,0-3 1 0,3-5 0 16,0 0 21-16,-3 0 4 0,-3-5 1 0,0 0 0 15,0-6-24-15,0-2-5 0,0-3-1 0,-3-5 0 0,0-6 11 16,3-4 3-16,0-9 0 0,0-2 0 0,0-3-12 0,3-6-1 15,6-1-1-15,0-7 0 0,3-2-10 0,6-2 0 16,3-1 0-16,3 4 0 0,6 4 0 0,2 3-14 16,7 3 3-16,6 5 1 0,-3 0-5 0,5 8-1 15,-2 5 0-15,3 3 0 0,-4 5 16 0,1 3 0 16,0 5 0-16,2 3 0 0,-2 5 0 0,-3 8 0 16,-6 3 0-16,2 7 0 0,4 6 0 0,-6 5-12 15,-15 3 12-15,3 3-12 0,-4-1 12 0,1 0-9 16,-9 1 9-16,-3-1-8 0,-6 3 0 0,-3-2 0 15,6-3 0-15,-12 0 0 16,-5 2-39-16,-4-7-7 0,6-1-2 0,-3 1 0 16,-3-4-30-16,0-1-6 0,0-4-2 0,1-2 0 15,2 0-27-15,-3-3-6 0,0-2-1 0,3 2 0 16,3-2-78-16,0 0-16 0,-11-6-3 0,11-2-1 0</inkml:trace>
  <inkml:trace contextRef="#ctx0" brushRef="#br0" timeOffset="32939.2416">8101 6591 1947 0,'0'0'86'0,"0"0"18"0,0 0-83 0,0 0-21 16,0 0 0-16,0 0 0 0,0 0 70 0,0 0 10 16,0 0 1-16,-6 0 1 0,-3-3-57 0,6-2-11 15,3 0-2-15,-3-1-1 0,-9-2-11 0,3 3 10 16,9-3-10-16,-6 0 10 0,1 0-10 0,-4 0 0 15,3 3 0-15,0 0 0 0,3-1 0 0,-6 4 0 16,-3-1 0-16,0 0 0 0,3 3 18 0,-3 3 2 16,-6 0 0-16,0 2 0 0,-2 3 9 0,2 3 3 15,0 2 0-15,-3 3 0 0,-3 2-16 0,3 3-4 16,3 6 0-16,-5 5 0 0,-1-1-12 0,3 4 0 0,9-1 0 16,0-2 0-16,0 2 0 0,0-5 0 0,3 0 0 0,7-5 0 15,4-3-12-15,-2-2 2 0,-8-3 0 0,8-3 0 16,6-2 10-16,-4-3 0 0,-4 0-9 0,2-8 9 15,0 0-20-15,0 0 0 0,8-6 0 16,1 1 0-16,-6-3 0 0,9-5 1 0,3 0 0 0,3-6 0 16,-6-2 10-16,6-6 9 0,3 1-13 0,-1-1 5 15,1 1 18-15,0 0 4 0,-3 2 1 0,0 5 0 16,3 3 21-16,-6 6 5 0,-4 4 1 0,1 4 0 16,3 4 11-16,0 6 3 0,-6 6 0 0,0 2 0 15,0-1-29-15,0 4-6 0,0 2-1 0,0 3 0 16,-9-6-50-16,6 1-10 0,3-3-3 15,-3-3-757-15,-3 0-152 0</inkml:trace>
  <inkml:trace contextRef="#ctx0" brushRef="#br0" timeOffset="33273.2849">8667 6421 2016 0,'0'16'179'0,"0"8"-143"16,0 3-36-16,-3 7 0 0,0-2 96 0,0 2 12 15,-3 3 2-15,-3-2 1 0,3-6-101 0,0 0-20 0,-3-5-4 0,0-3-1 16,0-3 3-16,0-4 0 0,-3-1 0 0,3 0 0 31,-3 0-35-31,4-5-6 0,-1-3-2 0,0 1 0 0,0-4 33 0,3 4 6 0,0-6 2 0,0 0 0 16,0-3 70-16,0 0 15 0,3 1 2 0,0-4 1 15,-3 1 26-15,6 0 4 0,0-3 2 0,0 0 0 16,3-5-29-16,0 0-5 0,3-3-2 0,3-3 0 16,3-2-46-16,3 0-10 0,-3-6-2 0,5 1 0 15,-2-1-12-15,3-2-16 0,0 3 3 0,3-1 1 16,-3 4-28-16,3-1-4 16,-4 3-2-16,4-6 0 0,-3 1-154 0,0-3-32 0,0 2-5 0</inkml:trace>
  <inkml:trace contextRef="#ctx0" brushRef="#br0" timeOffset="33511.6501">9271 6501 2574 0,'-6'34'114'0,"6"-15"23"0,0 2-109 0,-3 5-28 16,3 3 0-16,0 1 0 0,0-4 88 0,0-2 12 15,0-3 2-15,0-5 1 0,0-3-82 0,0-2-21 16,0-3 0-16,0-8 0 16,0 0-156-16,0-11-39 0,0-2-7 0</inkml:trace>
  <inkml:trace contextRef="#ctx0" brushRef="#br0" timeOffset="33662.246">9542 5948 2707 0,'6'13'120'0,"0"-10"24"0,-3-1-115 0,6 6-29 16,-3-2 0-16,-1 4 0 0,1-2 59 0,-3 0 5 0,0 0 2 0,-3-8 0 15,0 0-163-15,0 0-33 0,0 0-6 0</inkml:trace>
  <inkml:trace contextRef="#ctx0" brushRef="#br0" timeOffset="34065.1714">10104 6033 1843 0,'21'0'164'0,"-12"0"-132"16,0-6-32-16,3 4 0 0,3-4 156 0,-3 1 25 16,3-3 5-16,-1 3 1 0,-2-1-136 0,0 1-27 15,-3 0-6-15,0 0-1 0,0 2-8 0,-9 3-1 0,0 0-8 0,0 0 12 16,0 0-12-16,0 0 0 16,0 0 0-16,-9 11-10 15,0 4-18-15,-3 4-3 0,0 2-1 0,-2 0 0 0,-1 0 32 0,-3 3 0 0,3 0 0 16,3 0 0-16,0 2 0 0,3-2 0 15,0 0 0-15,6 0 0 0,0 0 23 0,0-3 10 0,0 0 3 0,3 0 0 16,0-2 25-16,0-1 6 0,0-2 1 0,0-3 0 16,0 0-16-16,0 1-4 0,0-1 0 0,-3 0 0 15,0 0-19-15,-3 1-4 0,0 1-1 0,0 4 0 16,-2 0-3-16,-4 2-1 0,0-3 0 0,-3 6 0 16,-3-3-44-1,3 3-10-15,0-3-2 0,0 0 0 0,-2-2-22 0,2-1-5 0,0-2-1 16,3-3 0-16,-3-2-109 15,0-3-23-15,0-3-4 0,0-5-852 0</inkml:trace>
  <inkml:trace contextRef="#ctx0" brushRef="#br0" timeOffset="34475.0712">10920 6220 2613 0,'6'11'116'0,"-6"-11"24"0,0 0-112 0,3 8-28 15,-3 0 0-15,0 2 0 0,-3 1 42 0,0-3 3 16,-3 3 1-16,0-1 0 0,-3 3-55 0,0-2-11 0,0-1-3 0,0 4 0 31,-3-1-13-31,3 5-2 0,0 1-1 0,1 2 0 16,-4 0-11-16,6 6-2 0,3-1-1 0,0 1 0 0,3-3 43 0,0-1 10 0,3-2 0 0,3-2 0 15,3-3 32-15,2-3 7 0,-2-2 1 0,0-3 0 16,0-3-8-16,0-2 0 0,3-1-1 0,-3-4 0 16,3-4-1-16,0-2 0 0,0-2 0 0,0-3 0 15,3-3-8-15,-4-3-2 0,1-2 0 0,3-3 0 16,-3-2-2-16,3-3-1 0,-3-3 0 0,0 0 0 16,0 3 11-16,0 0 1 0,-3 5 1 0,0 3 0 15,-4 0-14-15,1 2-2 0,-3 6-1 0,0 0 0 16,-3 2-13-16,-3 1 9 0,3 4-9 0,-3-2 8 15,0 3-20-15,0 0-4 0,-2 2 0 0,-4 3-1 16,0 0-36-16,-6 3-7 0,0 2-2 16,-3 0 0-16,-6 3-161 0,0 3-32 15</inkml:trace>
  <inkml:trace contextRef="#ctx0" brushRef="#br0" timeOffset="34903.9278">11602 5969 2829 0,'14'11'125'0,"-5"-6"27"0,0 0-122 0,0 3-30 15,3 0 0-15,0 5 0 0,3 1 37 0,-3 1 2 0,0 4 0 0,0 2 0 16,-3 0-39-16,-1 3 0 0,-2 3-12 0,-3 2 4 31,-3 2-24-31,-3 4-5 0,0-6-1 0,-3 3 0 0,1 5 11 0,-1-6 3 0,3-4 0 0,-3-3 0 31,3-3-15-31,0 0-2 0,-3-2-1 0,3-6 0 0,0-3 42 0,0-4 0 0,3-6 11 0,0 0-3 16,0 0 72-16,0 0 15 0,0 0 2 0,0 0 1 16,-3-11-55-16,6-2-11 0,-3-6-3 0,6 1 0 15,-3-6 3-15,6-5 0 0,0-3 0 0,3 0 0 16,-1 3-32-16,4 0 0 0,6 3 0 0,3 5 0 15,-3 7 0-15,0 1-18 0,-1 5 2 0,1 3 1 16,-6 5-1-16,0 5-1 0,-3 3 0 0,0 3 0 16,-3 5 17-16,0 2 0 0,-6 3 0 0,3 3 0 15,-6-3-16-15,3 3-7 0,-6 0-1 0,3 0 0 16,-3-3-31 0,0-3-6-16,0-2-2 0,-3-5 0 0,0-1-97 0,0-2-19 0,3-5-4 15,-6-3-853-15</inkml:trace>
  <inkml:trace contextRef="#ctx0" brushRef="#br0" timeOffset="35374.6645">12816 5837 1954 0,'24'-3'43'0,"-15"0"9"0,3 3 1 0,0-2 3 0,-1-4-45 0,4 4-11 0,-3-3 0 0,0-1 0 16,3 4 64-16,-3 2 10 0,-3-3 2 0,0 3 1 15,-3-3-37-15,-6 3-8 0,0 0-2 0,0 0 0 16,0 0-30-16,-3 0-12 0,-6 6 1 0,-3-1 0 15,-3 0-16 1,-6 6-3-16,-3-1-1 0,1 6 0 0,-7-3 8 0,3 6 2 0,-3 2 0 0,0 0 0 16,4 6 21-16,-1-1 15 0,6-2-3 0,-3 3 0 15,3-4 19-15,4 1 3 0,2 0 1 0,3-6 0 16,0 1 27-16,3 0 6 0,0-6 0 0,6 3 1 0,0-1-4 16,3 1-1-16,0-2 0 0,3 1 0 0,0 1-4 0,0 0 0 15,3 3-1-15,0-1 0 0,0 3-28 0,0-2-6 16,3 2-1-16,-3-2 0 0,0 4-24 0,3-1 0 15,-1-1 0-15,-5-5 0 0,0 2 0 0,0-2 0 16,-3-3-14-16,-3 1 5 16,0-1-38-16,-2-3-7 0,-4-2-2 0,0 3 0 15,0-6-56-15,-3 0-12 0,0-2-3 0,-3-3-635 16,3-5-127-16</inkml:trace>
  <inkml:trace contextRef="#ctx0" brushRef="#br0" timeOffset="37072.1289">16081 5577 979 0,'0'0'43'0,"0"0"9"0,0 0-41 0,0 0-11 0,6 0 0 0,0-2 0 16,0-4 123-16,0-1 22 0,3-1 5 0,-3 0 1 16,3-3-97-16,-3 3-19 0,3 0-4 0,0 0-1 15,-3 0-4-15,0 3-1 0,-3 0 0 0,0 2 0 16,-3 3-25-16,0 0-14 0,0 0 2 0,0 0 0 15,0 0 40-15,0 0 9 0,0 0 2 0,0 0 0 16,0 0 25-16,0 0 4 0,0 0 2 0,0 0 0 16,0 0-5-16,0 0-1 0,0 0 0 0,3-5 0 15,-3-3-35-15,0 3-7 0,0-3-2 0,-3 2 0 16,0-4-3-16,-3-1-1 0,-3 1 0 0,0 2 0 16,0-6-16-16,-3 1 0 0,-3 3-11 0,0-1 11 15,-3 3-14-15,0 3 4 0,-2-3 1 0,-4 5 0 0,-6-2 9 0,3 5-10 16,0 3 10-16,1-1-10 0,-4 4 10 0,3 1 0 15,-3 4 0-15,1 2 0 0,2 3 0 0,-3 3 0 16,3 2 0-16,0 3 8 0,4-1-8 0,-4 4 0 16,3 2 0-16,-3 0 0 0,6 0 0 0,1 3-13 15,-1 2 5-15,0 1 8 0,3 2-10 0,3 0 10 16,3 0 0-16,0 0-9 0,3 0 9 0,3-3 16 16,3 3-4-16,3-7-1 0,0-4-11 0,3-5 0 15,0-5 0-15,6 0 0 0,0-6-8 0,0-2-8 16,0-2 0-16,3-6-1 15,6-6-43-15,0-2-8 0,3 1-1 0,-4-4-1 16,7-8 23-16,0 1 5 0,0-6 1 0,0 3 0 0,0-3 55 0,-1 0 11 0,4-2 3 16,0-3 0-16,0 0 20 0,-1-6 5 0,4 1 1 0,0-3 0 15,0 2-4-15,0 4-1 0,-1 2 0 0,-2 5 0 16,0 8-13-16,-6 8-4 0,-3 5 0 0,-1 1 0 16,-2 4 13-16,-3 4 3 0,0 4 0 0,-3 6 0 15,0 3-48-15,-3 4 0 0,-3 1-12 0,-3 5 2 31,0 0-35-31,-3 3-7 0,0 3-2 0,-3-4-695 0,0 1-139 0</inkml:trace>
  <inkml:trace contextRef="#ctx0" brushRef="#br0" timeOffset="37460.0895">16566 5532 2073 0,'0'0'184'0,"6"3"-147"16,3 5-29-16,-3 0-8 0,0 3 103 0,0 4 19 15,3 7 4-15,-3 1 1 0,-3 4-105 0,0-1-22 16,-3 6 0-16,-3-3 0 15,-3 6-47-15,0-1-4 0,-3-2-1 0,-3 7 0 16,3-2-27-16,0 3-5 0,0-8-2 0,4 0 0 16,-1-6 30-16,3-2 5 0,-3-3 2 0,3-5 0 0,0-3 83 0,3 0 17 0,0-5 3 0,0-2 1 15,0-6 49-15,0 0 9 0,0 0 3 0,0 0 0 16,0 0-20-16,0 0-3 0,0-6-1 0,6-4 0 16,-3-6-32-16,3-5-6 0,0-6-2 0,2-7 0 15,1-3-32-15,3-3-8 0,3-7 0 0,0-1-1 16,6-2-20-16,3-3-4 0,3-3-1 0,2-2 0 31,1 5-126-31,3 5-26 0,8 3-5 0,-2 6-605 0,-3 7-120 0</inkml:trace>
  <inkml:trace contextRef="#ctx0" brushRef="#br0" timeOffset="37910.8826">17513 5686 1670 0,'15'26'74'0,"-9"-18"15"0,0 0-71 0,3-2-18 16,3 1 0-16,2-1 0 0,1 2 254 0,3-3 47 15,0 0 10-15,6-2 1 0,0-6-245 0,2 1-50 16,-5-6-9-16,3-6-8 15,6-1-17-15,-3-4-9 0,-1 1-2 0,1-4 0 16,0-1-28-16,0-1-5 0,0 3-2 0,-4-3 0 16,4-3 15-16,0 1 4 0,0 2 0 0,0 3 0 0,-4-3 54 0,4 0 11 0,-3 0 3 0,-3 3 0 15,0 0 9-15,-6 3 3 0,-1-4 0 16,-5 4 0-16,-6-1-7 0,0 4-1 0,-3-1 0 16,-3 2 0-16,-3 4-8 0,-3-1-3 0,1 3 0 15,-7 3 0-15,-3 2-17 0,0 3 0 16,-3 0 0-16,-3 6 0 0,-2 2 0 0,2 5 0 0,-3 0 0 0,3 6 0 15,-3 2 0-15,4 3-16 0,2 5 2 0,0 5 0 16,9 6 32-16,0 5 6 0,-3 0 2 0,9 2 0 16,6 6 3-16,0 0 1 0,3-3 0 0,0 1 0 15,6-1-15-15,3 0-3 0,3-2-1 0,0-3 0 16,0-5 1-16,8-3 0 0,4-3 0 0,3-5 0 16,6-2-38-1,5-6-7-15,1 0-2 0,6-8 0 0,2 0-137 0,-2-7-27 0,0-1-5 0</inkml:trace>
  <inkml:trace contextRef="#ctx0" brushRef="#br0" timeOffset="39094.7163">4303 9083 1699 0,'9'8'75'0,"-9"-8"16"0,6 3-73 0,3 2-18 15,0 3 0-15,3-3 0 0,5-5 25 0,1 3 2 16,6-6 0-16,0 1 0 0,9-4-4 0,-4-4-1 16,1-9 0-16,0 1 0 0,-3 2-22 0,3-5 0 0,-4-6 0 0,1 1-12 15,0 2 3-15,-3-3 0 16,3 1 0-16,-4 0 0 0,-2 2 33 0,0 0 8 0,0-3 0 0,0 4 1 16,-3-4 11-16,-1-2 3 0,-2 0 0 0,0 5 0 15,-3-2-6-15,3 2-1 0,-6 0 0 0,0 0 0 16,3 3-32-16,-6 0-8 0,0 0 0 0,-3 2 0 31,0 1-30-31,-3 5-8 0,-3-1-2 0,-3 4 0 16,-3 2-5-16,0 2-2 0,0 4 0 0,-3 2 0 15,-3 8 10-15,-3 0 1 0,0 8 1 0,1 2 0 0,-1 9 23 0,0 4 12 0,3 6-12 0,-3 0 12 16,6 3 0-16,-3-3 0 0,6 3 12 0,3-3-3 16,-3 0 9-16,6 0 2 0,-2-3 0 0,2 3 0 15,0-2-4-15,3 2 0 0,-3 0 0 0,3 0 0 16,0-3 5-16,3 1 1 0,0-1 0 0,2 0 0 15,1-2-5-15,3 3-1 0,3 2 0 0,3-3 0 16,0-2-16-16,3 2-17 0,0 1 3 0,0-1-903 16</inkml:trace>
  <inkml:trace contextRef="#ctx0" brushRef="#br0" timeOffset="39477.6912">5696 8641 2718 0,'9'3'60'0,"0"2"12"0,3 6 2 0,3-1 2 0,0 6-60 0,2 0-16 16,4 5 0-16,3 0 0 0,-3 1 0 0,-3-4 0 0,-3 3 0 16,-3-2 0-1,-1-1-42-15,-2 1-11 0,-3-1-3 0,-3 4 0 16,0-4-21-16,-3-2-5 0,0-3-1 0,-3 3 0 0,-3-3 51 0,3 3 11 0,3-8 1 0,-3 0 1 15,0-3 55-15,0 1 12 0,3-6 1 0,0 0 1 16,0 0 46-16,-6-3 10 0,4-2 2 0,2-6 0 16,0 1-63-16,0-4-12 0,0-4-2 0,5-3-1 15,1-3-22-15,3-3-8 0,0-4 0 0,3 2 0 16,0-1-12-16,0 4-8 0,-3-1-1 0,6 9-1 16,-3-1 10-16,-3 9 1 0,3 2 1 0,-4 5 0 15,1 3 10-15,-3 11 0 0,3 2 0 0,0 6 0 16,0-1 0-16,0 3 11 0,-3 3-3 0,0 3 0 15,3-1-8-15,-3 0 0 0,0 1 0 0,3 2-11 16,-3 5-15-16,0-2-3 0,3-3-1 16,0 3-762-16,-1-3-152 0</inkml:trace>
  <inkml:trace contextRef="#ctx0" brushRef="#br0" timeOffset="39855.6832">6800 8808 2754 0,'0'0'60'0,"0"0"13"0,0 0 3 0,0 0 1 0,-3 5-61 0,-3 1-16 16,0-1 0-16,0 3 0 0,-2 5 0 0,-4 0-18 0,0 3 4 16,-3-3 1-1,0 3-63-15,6 0-13 0,-3-3-3 0,6 3 0 16,0 0-7-16,3 0-1 0,6 0-1 0,0 0 0 15,3 0 32-15,0-1 6 0,6-1 2 0,-3-1 0 0,0-2 77 0,3-4 16 0,-3 1 4 0,0-2 0 16,0-4 54-16,2 1 11 0,-2-8 3 0,3 2 0 16,0-5-35-16,-3 3-6 0,3-8-2 0,-3-3 0 15,6 0-49-15,-6-5-12 0,-3-1 0 0,3 1 0 16,0 0 0-16,-3 0-10 0,-3-3 2 0,0 3 0 16,-3 0 8-16,0 2 0 0,0 6 0 0,-3 0-8 15,-3 2 8-15,0 1 0 0,0 2 0 0,-3 2 0 16,-3 4 0-16,-3 2 0 0,-3 0 0 0,0 0 0 15,-6 2-27 1,1 1-9-16,-1 5-3 0,0 0 0 0,3 0-150 16,0 3-31-16,6-1-5 0,-2 3-2 0</inkml:trace>
  <inkml:trace contextRef="#ctx0" brushRef="#br0" timeOffset="40177.8177">7318 8742 2246 0,'9'5'200'0,"-9"-5"-160"16,-3 5-32-16,3 6-8 0,3 0 67 0,0 4 12 0,-6 1 2 0,3 3 1 15,-3 2-73-15,6 0-9 0,0 0-12 0,0 1 2 31,-6 1-20-31,9-1-4 0,3-7-1 0,3 4 0 16,-9-3 7-16,6-3 0 0,3 0 1 0,3-2 0 0,-3-6 27 0,-1 3 12 0,1-3 0 0,3-2-1 16,0-6 48-16,-3 1 9 0,-6-4 3 0,-3 1 0 15,6-3-1-15,-3-2 0 0,-3 2 0 0,3-6 0 16,-6 1-22-16,3-5-4 0,3-3 0 0,-3-1-1 16,-3-1-43-16,6 1 0 0,3-4 0 0,-1-3 0 15,-2 0-58-15,3 0-14 16,3-1-2-16,3 1-764 0,6 0-153 0</inkml:trace>
  <inkml:trace contextRef="#ctx0" brushRef="#br0" timeOffset="40846.0366">8312 8731 633 0,'0'0'56'0,"0"0"-44"0,0 0-12 0,0 0 0 15,0 0 238-15,0 0 46 0,0 0 8 0,0 0 3 16,9-2-231-16,-3-4-45 0,-6-2-10 0,3 0-1 16,-3 1-8-16,0-4 0 0,3 3 0 0,0-5 0 15,-3 2 11-15,0 1 1 0,3-4 0 0,-3 4 0 16,0 2 20-16,-3-3 4 0,3 3 0 0,3-2 1 16,-3 4 9-16,0 6 2 0,-6-5 0 0,6 5 0 15,0-8 1-15,-3 3 1 0,0 0 0 0,3 5 0 16,0 0-41-16,0 0-9 0,0 0 0 0,-6 0 0 15,6 0 0-15,0 0 0 0,0 0 0 0,-6 0 9 16,0 0-9-16,6 0 0 0,0 0 0 0,0 0 0 16,0 0 0-16,0 0 0 0,0 0 0 0,0 0 0 15,0 0 0-15,-3 0 0 0,-5 2 0 0,-1 1 0 16,6 5-22-16,-3-3 0 0,-9 6 0 0,3-1 0 16,0 4 12-16,3 4 10 0,-6 1-13 0,0-1 5 0,3-2 8 15,3 3 0-15,3-4 0 0,1 4 0 0,-7-1-10 0,6-2 10 16,6 0-12-16,0-3 12 0,-3-2-18 0,3 0 3 15,0-3 1-15,6-3 0 0,0 0 5 0,-6-5 1 16,0 0 0-16,9-3 0 0,5 1 27 0,-2-6 5 16,-3 0 2-16,3-3 0 0,9-2 22 0,-3-3 5 15,0 3 1-15,0 0 0 0,-7 0-8 0,4 2-2 16,3 3 0-16,-6 3 0 0,0 2-28 0,-3 6-7 16,3-1-1-16,-3 4 0 0,0-1-8 0,-3 8 8 15,0 0-8-15,-3 9 8 0,3 1-8 0,-6 4 12 16,-9 5-12-16,3 2 12 0,-6 0-12 0,0 3 12 15,-9 3-12-15,0 0 12 0,-3-6-12 0,4-2-17 0,-4 0 4 0,-3-6 1 32,-6-2-139-32,0-5-27 0,4-4-6 0</inkml:trace>
  <inkml:trace contextRef="#ctx0" brushRef="#br0" timeOffset="41262.9225">8768 7763 2746 0,'9'0'60'0,"0"5"13"0,0 0 3 0,3 6 1 0,2 5-61 0,1 2-16 16,3 4 0-16,-3 1 0 0,3 7 12 0,0 7 0 15,-3 2 0-15,2 6 0 0,-5 3-12 0,0 7-16 16,3 1 3-16,-3 2 1 15,-3 3-25-15,0-3-5 16,-3 0-1-16,3 1 0 0,-3-6 35 0,-6-3 8 0,3-3 0 0,-3-2 0 0,-3-5 25 0,-3-3 7 16,-3-5 2-16,3-6 0 0,0-2-7 0,-3-8-2 15,-3 0 0-15,3-5 0 0,0-4 19 0,0-1 3 16,0-6 1-16,1-3 0 0,-1-5-40 0,0 0-8 16,3-2 0-16,0-4 0 0,0-1 0 0,3-1 0 15,3-5 0-15,3-1 0 0,-3-1 0 0,9-1 0 16,0-3 0-16,3 3 0 0,-1 1 0 0,4 4 0 0,-3 3 0 0,6 6 0 15,-3 4 0-15,0 6 0 0,-3 6 0 0,0 2 9 16,3 5-9-16,2 5 0 0,1 6 9 16,3 0-9-16,0 2 0 0,-3 1 0 0,3 2-12 15,-3 0 4 1,2-2-93-16,-2-1-19 0,0 3-3 0,-3-2-682 0,3-1-137 0</inkml:trace>
  <inkml:trace contextRef="#ctx0" brushRef="#br0" timeOffset="42108.655">10819 8014 1324 0,'0'0'118'0,"0"0"-94"0,0 0-24 0,0 0 0 15,0 0 298-15,0 0 55 0,0 0 11 0,0 0 3 16,6 8-270-16,-3 0-53 0,0 3-12 0,0 2-1 16,-6 3-31-16,6 2 0 0,0 3 0 0,-3-2-810 15,-3 5-168-15</inkml:trace>
  <inkml:trace contextRef="#ctx0" brushRef="#br0" timeOffset="42536.512">10953 9006 1324 0,'-6'19'59'0,"3"-11"12"0,3-8-57 0,-3 8-14 0,-3 2 0 0,0-4 0 16,0-4 232-16,-3-2 44 0,6 6 9 0,-3-6 2 31,0 0-255-31,0-6-50 0,-3-2-10 0,3 0-3 0,3 1 11 0,-3-4 1 0,-3-2 1 0,3-3 0 16,3 5 30-16,0 1 5 0,0-1 2 0,0 1 0 15,1-1 1-15,2 3 0 0,-3 3 0 0,3 2 0 16,0 3 31-16,0 0 6 0,0 0 2 0,0 0 0 16,0 0-7-16,5 5 0 0,4 3-1 0,0 0 0 15,-3 0-51-15,3 0 0 0,-3 0 0 0,3 0 0 16,-6 0-9-16,0-3 1 0,3 0 0 0,-6-5 0 16,0 0-28-16,0 0-6 0,0 0-1 0,0 0 0 15,6-2-169-15,0-3-35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49:37.1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1392 1019 1638 0,'0'0'72'0,"0"0"16"0,0 0-71 16,0 0-17-16,0 0 0 0,0 0 0 0,0 0 61 0,0 0 9 15,6 10 2-15,3 3 0 0,-3-7 9 0,0 7 3 0,-3 3 0 0,9 8 0 16,-9-3-28-16,5 11-6 16,-2 2-1-16,6 6 0 0,-6 5-9 0,0 8-1 15,3 5-1-15,-6 0 0 0,3 0-17 0,-3 0-3 0,6 1-1 16,-9-6 0-16,3-3-17 0,-3 3 0 0,6 0 8 15,-12-8-8 1,3-3-29-16,-6-2-10 0,0-3-1 0,-3-6-1 16,0-4-74-16,0-6-14 0,-2-2-3 0,2-9-509 0,3-2-102 0</inkml:trace>
  <inkml:trace contextRef="#ctx0" brushRef="#br0" timeOffset="284.2422">1746 1114 1933 0,'0'0'42'0,"0"0"9"0,0 0 1 0,0 0 4 0,0 0-45 0,0 0-11 16,0 0 0-16,0 0 0 0,0 0 27 0,0 0 3 15,6 0 1-15,0 0 0 0,3-5-3 0,0 5 0 16,3-6 0-16,3 4 0 0,0 2-15 0,5-6-3 16,4 6-1-16,3 0 0 0,-6-8-18 0,3 3-4 15,2-8-1-15,-2 5 0 16,6 3-22-16,-3-9-5 0,3 1-1 0,-7 3 0 16,4 2-51-16,0-6-11 0,-3-4-1 0</inkml:trace>
  <inkml:trace contextRef="#ctx0" brushRef="#br0" timeOffset="682.5454">1484 1611 403 0,'0'0'36'15,"0"0"-36"-15,0 0 0 0,0 0 0 0,0 0 265 0,0 0 47 16,3 6 8-16,-3-6 3 0,6 0-199 0,6 2-39 15,-3-2-8-15,3 0-1 0,6-2-19 0,-6 2-3 16,3-6-1-16,8 1 0 0,-2 2-33 0,3-7-6 16,3 7-2-16,3-2 0 0,-7-3-12 0,4 3 0 15,0-1 0-15,3 1-10 0,-4 2-4 0,4 3-1 16,0-5 0-16,0 2 0 16,-6 1-16-16,2-1-3 0,1 3-1 0,0-5 0 15,0 2-118-15,0 1-24 0,-7 2-5 0</inkml:trace>
  <inkml:trace contextRef="#ctx0" brushRef="#br0" timeOffset="982.7529">1517 1939 2246 0,'0'0'100'0,"0"0"20"16,0 0-96-16,0 0-24 0,6 6 0 0,6-1 0 16,-3 0-30-16,-3 3-10 0,9-5-3 0,-7 2 0 0,7 0 68 0,-3-5 14 15,3 6 2-15,6-4 1 0,0 4-26 0,0-1-4 16,2-2-2-16,7-1 0 0,-3-2-10 0,3 0 0 15,0 3 0-15,2-3 0 16,1-3-30-16,3 1-8 0,-6-1-2 0,2-2 0 16,1-3-123-16,0-5-25 0,2-3-4 0</inkml:trace>
  <inkml:trace contextRef="#ctx0" brushRef="#br0" timeOffset="1351.391">2636 1114 2361 0,'-3'-13'104'0,"3"7"23"0,0-7-102 0,0 0-25 0,0 0 0 0,3 2 0 16,3 3-16-16,3 0-9 0,-3-2-2 0,6 2 0 16,-3 2 40-16,3 4 8 0,-3-4 2 0,6 1 0 15,-4 10-12-15,4 1-3 0,3 2 0 0,0 5 0 16,6 5-8-16,0 9 0 0,2-1-10 0,4 6 10 0,3 3 0 16,0 2 0-16,2 2 0 0,7 1 0 0,-6 5-9 0,2-5 9 15,1 5-8-15,0 0 8 0,-9-3 0 0,-1 0 0 16,1-2 12-16,-3-6-4 0,-3 1-8 0,-3-4-13 15,-1 1 3-15,-2 0 1 16,-3-6-108-16,0-4-22 0,-3-4-4 0,0-5-462 16,0-2-93-16</inkml:trace>
  <inkml:trace contextRef="#ctx0" brushRef="#br0" timeOffset="1601.7169">3467 1003 2278 0,'-18'26'101'0,"6"-13"21"0,0 1-98 0,-3 4-24 0,-3 9 0 0,-3-1 0 16,-2 1 12-16,-1-1-2 0,-3 6-1 0,0-6 0 15,-6 9 5-15,-2 2 1 0,-7 2 0 0,-3 1 0 16,4 5-5-16,-4 0-1 0,0 0 0 0,-2 3 0 31,-4-3-29-31,1 0-7 0,-4-3-1 0,3 8 0 0,1-5-164 0,5 3-32 16,6-3-8-16,4-8 0 0</inkml:trace>
  <inkml:trace contextRef="#ctx0" brushRef="#br0" timeOffset="12823.7019">4032 1225 2142 0,'0'0'47'0,"0"0"9"0,0 0 3 0,0 0 1 0,0 0-48 15,0 8-12-15,0-8 0 0,0 0 0 0,0 5 8 0,0-5-8 16,0 0 11-16,0 0-11 15,-6 6-110-15,6-6-29 0,0 0-5 0</inkml:trace>
  <inkml:trace contextRef="#ctx0" brushRef="#br0" timeOffset="13064.0607">4166 1670 2599 0,'0'0'115'0,"-6"5"24"0,3-3-111 0,-3 9-28 0,0-3 0 0,3 0 0 31,-3-3-16-31,3 1-9 0,3-6-2 0,0 0 0 0,-3 5-162 0,3-5-33 0</inkml:trace>
  <inkml:trace contextRef="#ctx0" brushRef="#br0" timeOffset="34190.5554">1922 1135 921 0,'0'0'40'0,"0"0"10"0,0 0-40 0,6-5-10 15,0 5 0-15,0-3 0 0,0-2 110 0,0 0 20 16,2 2 4-16,1-2 1 0,-9-3-63 0,6 2-13 16,-3 1-3-16,-3 5 0 0,0 0-33 0,0 0-7 15,-6-3-2-15,3-2 0 16,3 5-34-16,-9 0-6 0,-2 0-2 0,2 5 0 16,-9-2-12-16,6 8-2 0,-9-3-1 0,0-3 0 15,3 3 11-15,0 0 3 0,4 2 0 0,-10-7 0 0,3 8 6 0,6-9 2 16,-6 4 0-16,6-1 0 0,0-5 29 0,4 5 5 0,-4-5 2 0,6 0 0 15,3 0 34-15,-3 0 7 0,-3 0 2 16,6-5 0-16,3 5-5 0,-3 0-1 0,0 0 0 16,6 0 0-16,0 0-29 0,0 0-7 0,0 0 0 0,0 0-1 31,0 0-34-31,0 0-6 0,0 0-2 0,0 0 0 16,0 0-20-16,12 5-4 0,-3-2-1 0,3 2 0 15,-3-5-12-15,-3 0-2 0,9 0-1 0,-6 0 0 16,5 0-22-16,1-5-5 0,18-3-1 0,-15 0 0 0</inkml:trace>
  <inkml:trace contextRef="#ctx0" brushRef="#br0" timeOffset="34540.6182">1943 1069 1785 0,'0'0'79'0,"0"0"17"0,0 0-77 0,0 0-19 15,0 0 0-15,-3-5 0 0,3-3 32 0,-6 2 2 0,0 1 1 16,3 2 0-16,-3 3 10 0,-3 0 3 0,-9 0 0 0,3 0 0 15,0 3-32-15,-6 0-7 0,1-1-1 0,-4 4 0 16,0-6-26-16,-3 5-6 0,6 3 0 0,-6-8-1 31,1 5-38-31,2-2-7 0,-3 2-2 0,3 0 0 16,0-2-7-16,1 2-1 0,-1 1-1 0,3-4 0 16,0 4-29-16,3-1-6 0,3-2 0 0,7 2-250 0,-1-5-50 0</inkml:trace>
  <inkml:trace contextRef="#ctx0" brushRef="#br0" timeOffset="34966.4887">1978 966 1170 0,'0'0'25'0,"0"0"6"0,0 0 1 0,0 0 1 0,0 0-33 0,0 0 0 0,0 0 0 0,0 0 0 15,-3-3 0-15,3-2 0 0,0 5 0 0,-6-5-12 32,6-3-23-32,-6 2-4 0,3 6-1 0,-5-8 0 15,2 8-4-15,3-5 0 0,-6 0-1 0,3 2 0 0,-3 3 45 0,3 0 0 0,-6 0 0 0,0 3 0 16,-3 2 49-16,0 0 13 0,-6 3 2 0,1-2 1 16,-10 2 7-16,0 2 0 0,3 3 1 0,-3 3 0 15,1 3-32-15,2-1-6 0,-3-2-2 0,3 0 0 16,-2-3-18-16,5 3-4 0,-6-3-1 0,0 1 0 15,3-1-10-15,1 0 0 0,2-2 0 0,0-3-668 16</inkml:trace>
  <inkml:trace contextRef="#ctx0" brushRef="#br0" timeOffset="36306.9003">1475 3421 1616 0,'0'0'72'0,"3"-3"14"0,-3-7-69 0,6 2-17 16,-6 0 0-16,0 0 0 0,3-3 59 0,3 1 8 15,-6-1 1-15,0-2 1 0,0 0-10 0,0-3-3 16,-6 0 0-16,3-2 0 0,-3 2-35 0,0 2-7 16,-3-1-2-16,0 1 0 0,0 6-21 0,-2-5-5 15,-7 0-1-15,0 5 0 16,-3 0-12-16,-3 3-2 0,-3 5-1 0,-2-3 0 0,-4 3 13 0,0 3 2 15,-3-1 1-15,1 6 0 0,-4 0 14 0,6 8-12 16,-5-3 12-16,5 3-12 0,-3 5 12 0,0 1 0 0,7-1 0 16,-1 3 0-16,0 2 0 0,0 3 13 0,1-2-1 0,8 2 0 15,0-3 7-15,-6 3 1 0,6 3 0 0,0 0 0 16,4 2 5-16,2 3 2 0,-3 0 0 0,6 3 0 16,0 2-7-16,3 1 0 0,3-4-1 0,0 4 0 15,6-1-5-15,0 3-1 0,0-3 0 0,6 3 0 16,3-2-13-16,0-4 0 0,3-4 8 0,3-6-8 15,6-3 0-15,-1-5-13 0,1-2 2 0,3-6 1 32,3-2-14-32,3-9-4 0,-1-2 0 0,-2-2 0 0,3-6 16 0,0-5 4 0,0-1 0 0,-4-7 0 15,4 0 8-15,-6-5 0 0,3-4 0 0,-3 1 0 16,-4-2 25-16,7-4 4 0,-6-2 1 0,0-3 0 16,0-5 15-16,-3-2 3 0,2-3 1 0,-5-1 0 15,0-4-24-15,0-1-5 0,0 3 0 0,-3 6-1 16,0-1-19-16,0 8 0 0,-3 3-13 0,-1 8 5 15,1 5 8-15,0 6 0 0,-6 7 8 0,3 3-8 16,6 8 12-16,-9 0-3 0,3 8 0 0,6 3 0 0,-9-1 4 16,3 4 1-16,0 4 0 0,3-5 0 15,-3 3-5-15,0 5-1 0,3-2 0 0,-3 2 0 0,3 6-8 16,-1-1 0-16,4 6 0 0,-6 2 0 0,3 3 0 0,0 3 0 16,-3 0 0-16,6-1 0 0,-3 1 0 0,-3-3 0 15,0 0 0-15,3 0 0 16,-6 0-75-16,3 0-17 0,-3-2-3 0</inkml:trace>
  <inkml:trace contextRef="#ctx0" brushRef="#br0" timeOffset="36863.404">2026 4001 1036 0,'0'0'46'0,"0"0"10"0,0 0-45 0,0 0-11 0,0 0 0 0,0 0 0 16,0 0 211-16,0 0 40 0,0 0 8 0,0 0 1 16,3 2-164-16,9 3-34 0,-9 3-6 0,3 3-2 15,0 2-13-15,3 3-2 0,-3 5-1 0,2 6 0 16,4 4-20-16,0 1-4 0,0 5-1 0,-3-2 0 15,-3 4 3-15,6-4 1 0,-6 2 0 0,-3-3 0 16,3 1-17-16,0-4 0 0,3-2 0 0,-6 1 0 31,3-4-146-31,0 0-33 0,0-4-6 0</inkml:trace>
  <inkml:trace contextRef="#ctx0" brushRef="#br0" timeOffset="37908.6092">4324 3241 864 0,'3'-5'76'0,"-3"0"-60"15,0-1-16-15,0 4 0 0,-3-6 124 0,3 2 21 0,0-4 5 0,-3 2 1 16,0 0-60-16,0 0-12 0,-3 0-3 0,3 0 0 16,-6 0-7-16,3 0-1 0,0 3-1 0,-6-6 0 15,0 3-35-15,-3 3-8 0,-2-3 0 0,-1 0-1 16,-6 3-23-16,0 0-18 0,-3 2 3 0,1 0 1 15,-1 3-7-15,0-2-2 0,3 4 0 0,-3 1 0 16,4 2 14-16,-1 3 9 0,-3-2-12 0,3 2 12 16,0-1-8-16,0 1 8 0,4 3 0 0,-4 2 0 15,0 0 0-15,3 3 0 0,0 0 10 0,1 3-2 16,-1 2 5-16,3 5 2 0,0 6 0 0,3-3 0 16,0 6 7-16,3 2 2 0,0 0 0 0,6 5 0 15,0 0-16-15,6-2-8 0,6 5 10 0,3-8-10 16,3 3 12-16,6-6-3 0,-9-5-1 0,6-2 0 15,3-4-8-15,-3-1-11 0,3-9 3 0,-4 0 0 16,4-5-10-16,-3-3-2 0,3-5 0 0,0-5 0 0,-3-3 20 0,3-2-8 16,-1-6 8-16,1-3 0 0,0-2 0 15,0-3 0-15,0-2 0 0,0-1 0 0,3-5 22 16,-7 1 5-16,1-1 1 0,0 0 0 0,0-2 14 0,0 2 3 16,-3-10 1-16,0 2 0 0,-3-2-12 15,0-1-2-15,0 6-1 0,3 0 0 0,-7 11 9 0,1-1 3 16,0 1 0-16,0 10 0 0,0 3-23 0,-3 5-5 15,0 3-1-15,-3 5 0 0,0 0 1 0,3 10 0 16,-3 9 0-16,0 7 0 0,0 9-15 0,0 4 0 16,-6 4 0-16,3-1-10 0,3 0 10 0,-3 1 0 15,3-4 0-15,0-2-8 0,0 0-12 0,3 3-1 16,0-3-1-16,3-3 0 16,-3 4-173-16,0-7-34 0,3-2-7 0,0-2-2 0</inkml:trace>
  <inkml:trace contextRef="#ctx0" brushRef="#br0" timeOffset="38483.0735">4616 3934 2246 0,'0'0'49'0,"0"0"11"0,0 0 1 0,0 0 3 0,5 3-52 0,4-3-12 16,0 0 0-16,3-3 0 0,-3 1 28 0,3 2 2 0,-3 0 1 0,3-3 0 15,0 3-16-15,0-3-3 0,0 3-1 0,3 0 0 16,-1 3-11-16,1 0 0 0,0-1 9 0,0 4-9 15,0-1-9-15,-3 3-7 0,0 0 0 0,-3 0-1 16,0 2 2-16,-6 1 1 0,0 2 0 0,-6 3 0 16,0 0 14-16,-6 2-12 0,0 4 12 0,-6 1-12 15,0 4 12-15,-3-1 0 0,-3 3 0 0,3-2 0 16,-2-1 15-16,2 1-4 0,0-1-1 0,3 1 0 16,-3-3 29-16,3-6 5 0,3 3 2 0,0-2 0 15,4-3-19-15,-1-3-4 0,0 0-1 0,0 0 0 16,9 1-11-16,-3-4-3 0,3-2 0 0,3 0 0 15,3-3-24-15,3-2-4 0,3 0-2 0,-1-3 0 16,7 0-178-16,3-3-35 0,21-10-7 0,-1 2-2 0</inkml:trace>
  <inkml:trace contextRef="#ctx0" brushRef="#br0" timeOffset="39664.9139">7402 3027 1094 0,'-6'-5'97'16,"6"5"-77"-16,0 0-20 0,0-8 0 15,-3 2 100-15,0 1 17 0,3 2 3 0,3-5 1 0,0 1-54 0,-6-1-11 16,-3 0-3-16,3 0 0 0,3 0-19 0,0 0-4 16,-9 0-1-16,0 0 0 0,6 0-29 0,-3 3-8 15,-3-3-1-15,-3 2 0 16,0-4-21-16,-3 7-4 0,3-7-1 0,-2 4 0 0,-7 1 23 0,0 0 12 15,6 5-12-15,-3 0 12 0,-6 2 0 0,0 1 0 16,1 2 0-16,2 1 0 0,0 4 9 0,3-4 3 16,-6 4 0-16,3 1 0 0,1 2 19 0,-4 3 4 15,0-3 1-15,0 6 0 0,-6 4-4 0,1-4-1 16,-4 5 0-16,-3 2 0 0,3 3-5 0,1 0-1 16,-1 3 0-16,6 5 0 0,0-2-25 0,10 2-20 15,-1 2 3-15,3-4 1 0,6 4 16 0,3-2 0 16,0 3 0-16,3-3 0 0,3 0 9 0,0-2 6 0,3-6 1 15,3 0 0-15,3-3-16 0,0-2-16 0,3-3 3 0,0-5 1 16,0-5 3-16,-1-6 1 0,4 3 0 0,0-5 0 16,3-6-3-16,3-2 0 0,0-3 0 0,0-3 0 15,5-10 2-15,1 2 0 0,3-2 0 0,-3 0 0 16,-1-3 9-16,1-2 8 0,-3-1-8 0,0-2 11 16,3-2 11-16,-4-1 2 0,-5-5 1 0,0 0 0 15,6-6 12-15,0 1 3 0,-6-3 0 0,3 0 0 16,-4-3 4-16,4 9 0 0,3-9 1 0,0 11 0 15,-6 3-13-15,0 7-2 0,2 6-1 0,-2 10 0 16,-6 6 13-16,0 0 2 0,3 10 1 0,-6 11 0 16,3 5-18-16,-6 6-4 0,-3 7-1 0,-3 0 0 15,3 6-2-15,-3 5-1 0,-3 0 0 0,-3 3 0 16,3-6-39-16,0 0-7 0,-3-2-1 0,3 2-1 16,-3-12-125-16,6 1-25 0,3-2-5 0,3-5-791 15</inkml:trace>
  <inkml:trace contextRef="#ctx0" brushRef="#br0" timeOffset="40500.6789">7723 3664 1209 0,'9'-2'53'0,"-3"2"12"0,0-3-52 0,-6 3-13 16,0 0 0-16,6-2 0 0,6-4 184 0,-6 1 35 16,-6 5 6-16,6-5 2 0,3-6-158 0,0 3-31 15,-1 0-6-15,-2-2-2 0,0-1-30 0,3 3-12 16,3 0 1-16,0 3 0 15,-6 2-35-15,6 1-7 0,0 2-2 0,3 2 0 0,0 1 31 0,-3 5 5 0,5-3 2 0,-2 3 0 16,3 0 27-16,-3-3 6 0,-6 3 0 0,3 3 1 16,3-1 19-16,-3 1 3 0,-9 0 1 0,3 2 0 15,0 0 4-15,-1 0 2 0,1 3 0 0,-6-5 0 16,-6-1-18-16,1 6-4 0,-1-3-1 0,0 1 0 16,-12-1-23-16,3-3 9 0,3 1-9 0,0-3 0 15,-6 0 0-15,3 0-22 0,-3 0 3 0,7-3 1 31,2 0-13-31,-6-2-2 0,-3 2-1 0,6-2 0 0,3 0 19 0,0-1 4 0,-6-2 1 0,3 3 0 16,3 0 10-16,3-1 8 0,6-2-8 0,-6 3 11 16,-2-3 0-16,8 0 0 0,0 0 0 0,0 0 0 15,0 0 6-15,6 2 2 0,5 1 0 0,1 0 0 16,0 2-9-16,3 0-2 0,-3-2 0 0,6 5 0 16,3 0-8-16,-3 0 0 0,-7 2 0 0,1 1 8 15,6 2 7-15,-6 0 1 0,-6 3 0 0,-3 0 0 0,0 3 6 16,0-3 2-16,0 2 0 0,-9-2 0 0,-6 0 3 0,3 2 1 15,0 4 0-15,-6-4 0 0,-8 1-39 16,-1-4-7-16,3-4-2 0,-3 2 0 16,-3 0-52-16,1-5-10 15,-1 3-2-15,0-6-581 0,6-2-116 0</inkml:trace>
  <inkml:trace contextRef="#ctx0" brushRef="#br0" timeOffset="41836.1052">10774 2942 849 0,'0'0'37'0,"0"0"9"0,3-8-37 0,-3 8-9 0,0 0 0 0,0 0 0 16,3-5 110-16,-3 5 20 0,0 0 4 0,0 0 1 16,0 0-79-16,6-5-16 0,0-1-4 0,-3 4 0 15,3-4-24-15,0 1-4 0,0-5-8 0,3 4 11 16,-3-2-22-16,0 0-4 0,0 0-1 0,-1 3 0 16,4 3-5-16,-3-6-2 0,-6 8 0 0,3-6 0 15,0-2 23-15,-3 8-11 0,0 0 11 0,0-5-8 16,0-3 32-16,0 8 8 0,0 0 0 0,0-5 1 15,-3 0 14-15,0 2 2 0,0-2 1 0,0-1 0 16,-3 1-4-16,-2 2-1 0,-1-5 0 0,0 3 0 16,0 0-32-16,-3 2-13 0,3-2 11 0,-3 0-11 15,0-1 8-15,0 1-8 0,-3 2 0 0,3 3 0 16,-5-8 11-16,2 8-11 0,-3-2 12 0,0-1-12 16,3 3 8-16,-3 0-8 0,-3 0 0 0,1 3 0 15,-1 7 8-15,-6-7-8 0,3 2 12 0,-3 3-12 16,-5 3 8-16,2 7-8 0,0-2 0 0,0 3 0 0,3 2 19 15,1 5-3-15,2 3-1 0,3-2 0 0,0 2 21 16,3 0 5-16,3 6 1 0,1-1 0 0,5-2-24 0,-3 5-5 16,3-6-1-16,3 9 0 0,3-5-12 0,3-1 0 15,3 0 8-15,0-5-8 0,3 1 0 0,3-1 0 16,0-6 0-16,0 1 0 0,2-5 0 0,1-3 0 16,0-6 0-16,3-2 0 0,0 0 0 0,3 0 0 15,-3-8 0-15,3 0 0 0,2-8 9 0,1-2-1 16,3-1 0-16,0-5 0 0,0-2-8 0,0-4 0 15,2-1 0-15,-2-6 0 0,0-3 0 0,-3-3 8 16,3 1 2-16,-4-3 0 0,1-3 14 0,-3 1 2 16,0 2 1-16,3-3 0 0,-3 3-5 0,0 2-1 0,-4 6 0 15,4 8 0-15,3 3 6 0,-3 4 1 0,-3 6 0 16,0 6 0-16,3 2 8 0,-3 8 1 0,-1 0 1 16,-2 10 0-16,6-2-30 0,-6 8-8 0,0 0 0 15,-3 2 0-15,0 1 0 0,0 2 0 0,-3 0 0 0,3-3 0 16,-3 6-12-16,0-6-4 0,0 1-1 0,2-3 0 31,-2-3-142-31,-3 0-28 0,0-8-5 0</inkml:trace>
  <inkml:trace contextRef="#ctx0" brushRef="#br0" timeOffset="42494.6576">11444 3395 748 0,'0'0'33'0,"0"0"7"16,0 0-32-16,0 0-8 0,9 2 0 0,-9-2 0 15,6 8 215-15,-6-8 41 0,0 0 8 0,0 0 1 16,0 0-193-16,6 0-38 0,-6 0-8 0,0 0-2 15,0 0-24-15,3 5 0 0,0 3 0 0,-3 0 0 0,-3 3 0 0,0 2 0 16,0 3 0-16,-3 0 0 0,0 5 0 0,-3-2-14 16,0 2 2-16,0 3 0 0,0-1 26 0,0 1 6 15,0-3 0-15,3 1 1 0,3-4-2 0,-3 1-1 16,6-1 0-16,-3-5 0 0,3 3 18 0,3-5 3 16,-3-3 1-16,3 0 0 0,0-3 6 0,3-2 2 15,3-3 0-15,0 0 0 0,0 0-6 0,3-3-1 16,0-2 0-16,3-1 0 0,0 1-19 0,-1-3-4 15,4-5-1-15,0 0 0 0,3 5-17 0,0-3-11 16,0-2 2-16,-4 5 0 16,4-3-31-16,-3 1-7 0,0-1-1 0,-6 3-629 0,0-2-127 0</inkml:trace>
  <inkml:trace contextRef="#ctx0" brushRef="#br0" timeOffset="42728.1409">11640 3453 1785 0,'0'0'159'0,"0"8"-127"0,0 0-32 0,0 5 0 16,-3 8 92-16,-3-2 12 0,0 4 2 0,0 9 1 15,-9 0-58-15,4 2-11 0,-7 6-2 0,3 0-1 16,-3-3-19-16,0-3-3 0,3-2-1 0,-3 0 0 15,6-3-52-15,1 0-12 0,2-3-1 0,3-5-1 16,-3 1-162-16,6-4-32 0,0-5-6 0</inkml:trace>
  <inkml:trace contextRef="#ctx0" brushRef="#br0" timeOffset="43881.6355">14072 2775 230 0,'-9'-10'10'0,"9"7"2"0,-6 3-12 0,3 0 0 0,0-2 0 0,0 2 0 16,0-8 58-16,-3 5 9 0,3 0 1 0,3 3 1 15,-3-8-69-15,3 8 0 0,0 0-12 0,0 0 0 16,0 0 12-16,0 0 9 0,0-5-1 0,0 5-8 15,0 0 75-15,3-5 8 0,3 0 1 0,-3 2 1 16,6-2 13-16,0-1 2 0,-6 4 1 0,6-6 0 0,-3 2-33 0,3-1-8 16,-3 1 0-16,0 1-1 0,0 2-11 0,0-2-3 15,-3 0 0-15,3-1 0 0,-3-2 4 0,3 3 1 16,0 0 0-16,-3 2 0 0,0-5-2 0,-3 3-1 16,2 0 0-16,-2-1 0 0,-2 4-1 0,-1-9 0 15,0 1 0-15,0-1 0 0,-6 0-27 0,0 1-6 16,-3-6-1-16,0 3 0 0,-6 2-12 0,0-2 0 15,0 0 0-15,-5 2 0 0,-4 3-13 0,0 3 4 16,0-3 1-16,0 3 0 16,1 5-30-16,2 0-6 0,-3 2 0 0,0 1-1 0,-3 5 31 15,1 0 14-15,-1 5-12 0,-3 3 12 0,3 8 0 0,4 0 13 16,-1 5 0-16,3 2 0 0,0 9 27 0,3 2 4 16,3 3 2-16,1 3 0 0,2 0-25 0,6-6-5 0,3 0 0 15,0-2-1-15,6 2-6 0,0-2-1 0,3-8 0 0,3 2 0 16,0-2-8-16,3-11 0 0,3 0 9 0,0-2-9 15,-1-3 0-15,4-6-12 0,3 1 2 0,3-11 0 32,0 0-24-32,3 0-5 0,5-13-1 0,-2-1 0 15,3 1 3-15,0-8 0 0,0 0 0 0,-1-3 0 0,1-2 37 0,-3-1 0 0,0-5 0 0,-1-5 0 16,1-2 44-16,0-1 3 0,-6-8 1 0,3 3 0 16,-4 0-4-16,1 0-1 0,-3-2 0 0,0 10 0 15,0 2-10-15,-3 9-1 0,3 2-1 0,-3 11 0 16,-4 5 20-16,1 8 4 0,-3 0 1 0,3 10 0 15,-6 4-34-15,0 7-6 0,-3 5-2 0,-3 9 0 16,0-4-14-16,0 9 0 0,-6 2 0 0,3 6 0 16,-3-3-18-16,0 3 0 0,0-3 0 0,-3 0 0 15,0-6-166-15,0 4-32 16</inkml:trace>
  <inkml:trace contextRef="#ctx0" brushRef="#br0" timeOffset="44669.5305">14679 3246 921 0,'0'0'40'0,"0"0"10"0,0 0-40 0,0 0-10 16,0 0 0-16,0 0 0 0,0 0 155 0,0 0 29 15,0 0 5-15,0 0 2 0,0 0-135 0,-3 0-28 16,-3-2-4-16,0-1-2 0,-3 1-22 0,-2 4 0 16,-4 3 0-16,0 1 0 0,3-1 0 0,-3 3-15 15,0 3 3-15,-3-1 0 0,3-2-4 0,1 5 0 16,-1-5 0-16,3 3 0 0,3-3 16 0,-3 2 0 16,3-2 12-16,0 3-12 0,3-3 22 0,-3-3-2 15,3 0-1-15,0 3 0 0,0-2 33 0,0-1 8 16,6-5 0-16,0 0 1 0,-6 5-5 0,6-5-2 15,0 0 0-15,0 0 0 0,0 0-25 0,0 0-5 0,0 0 0 16,0 0-1-16,0 5-23 0,0-5 0 0,3 8 0 16,0-2 0-16,3-1 0 0,0 0-12 0,3 1 2 15,0-1 0-15,0 3-1 0,3 0 0 0,0-3 0 16,3 3 0-16,0-3 11 0,-1 3-8 0,-2-2 8 16,3-1-8-16,0 3 8 0,0 2 0 0,0-7 0 0,-3 5 0 15,3-3 16-15,0 6 0 0,-1-3-1 0,-2 0 0 16,0 0 14-16,0 2 3 0,0-2 1 0,-3 0 0 15,0 0-3-15,-3 0-1 0,0 0 0 0,-3 0 0 16,3 0-10-16,-6 2-3 0,-3 4 0 0,-3-1 0 16,0 5-6-16,-6-2-2 0,-3-3 0 0,-3 6 0 15,-3-1-8-15,-2 1 0 0,-7-1 0 0,0 1 0 16,-6-6 0-16,4 3-14 0,-4-3 2 0,0 1 0 16,0-1-52-16,4-5-11 0,-1 2-1 0,3-2-594 15,0-2-118-15</inkml:trace>
  <inkml:trace contextRef="#ctx0" brushRef="#br0" timeOffset="45899.2385">17078 2439 1335 0,'0'0'59'0,"0"0"13"0,0 0-58 0,0 0-14 16,0-7 0-16,-3 1 0 0,3 6 10 0,0 0-1 16,0-8 0-16,0 3 0 0,-6 5-9 0,1-8 0 15,2 5 0-15,0 1 8 0,-3-4-8 0,0 4 0 16,6 2 0-16,0 0 0 0,-6-3 0 0,0 1 0 16,-3-4 0-16,3-2 8 0,0 8 36 0,-3-2 8 15,-3-1 0-15,0 3 1 0,0 0 7 0,-3-5 2 16,-5 5 0-16,-1 0 0 0,0-3-36 0,-3 6-7 15,0-3-2-15,-6 5 0 0,1 0-17 0,-1 3 8 0,3 0-8 16,-3 3 0-16,1 2 0 0,-1 0 0 0,0 0 0 0,-3 3 0 16,4 0 0-16,-4 5 0 0,0 3 8 0,0 0-8 15,1 0 21-15,2 0 1 0,3 2 0 0,0 1 0 16,3-1-14-16,1 0-8 0,5 1 10 0,3-1-10 16,3 1 19-16,6-1-3 0,0-2 0 0,3 3 0 15,0-4-16-15,6 1 0 0,3 0 0 0,0 0 0 16,3-3 0-16,0-2 0 0,3 2 0 0,0-8 0 15,6 3 0-15,-1-6-14 0,1-4 2 0,3-1 1 16,3-5 11-16,-3 0 16 0,3-3-4 0,-1-2-1 16,4-3-11-16,0-3-16 0,0-2 4 0,0-3 1 15,-4-7 11-15,4-1-13 0,3 0 5 0,-3-3 8 16,-6-10 13-16,5 6 11 0,1-4 1 0,0 1 1 16,-3-6-2-16,3 3 0 0,-4-3 0 0,4 3 0 0,-3 0 13 0,0 0 3 15,-6 0 0-15,-1 8 0 0,4 11-16 0,-3-1-4 16,-6 11 0-16,0 0 0 0,-3 8 16 0,3 8 2 15,-3 0 1-15,-3 11 0 0,-6 5-27 0,3 2-4 16,0 8-8-16,0-2 11 0,-6 8-11 0,0-6 0 16,6 3 0-16,-3 6 0 0,-3-4 0 0,0 4 0 15,-6-1-12-15,6 0 12 16,-3-10-52-16,0 0-4 0,-3-3 0 0,0-3 0 16,3-2-140-16,0-5-28 0</inkml:trace>
  <inkml:trace contextRef="#ctx0" brushRef="#br0" timeOffset="46657.2122">17459 3112 115 0,'0'0'10'0,"3"-6"-10"15,3 1 0-15,3 2 0 0,-3-2 331 0,0 0 64 16,3-1 13-16,-3 1 2 0,3-3-297 0,0 6-59 15,-9 2-12-15,9-6-2 0,0 1-10 0,0 0-2 0,-6-1 0 0,-3 6 0 16,0 0-17-16,0 0-11 0,6-2 12 0,-6 2-12 16,-6-3 0-16,6 3 0 0,0 0 0 0,-9 5-12 15,-3 1 12-15,0 4 10 0,0-2-2 0,3 5 0 16,0 3 10-16,-3 0 2 0,0 0 0 0,0 8 0 16,4 0-5-16,-1 7-1 0,-6-4 0 0,3 5 0 15,3-1 13-15,0 4 2 0,-3-6 1 0,0 3 0 16,3-1 7-16,0-2 2 0,0 3 0 0,0-3 0 15,-3-2-22-15,4-1-4 0,5 1-1 0,0-6 0 16,-6-3-12-16,6-2-12 0,3-3 3 0,3-5 0 16,3 0-32-16,0-5-7 15,3 2 0-15,2-5-1 0,7-5-1 0,-3 0 0 0,-6-3 0 0,6 2 0 16,6-4 34-16,-3-1 8 0,0-2 8 0,-7 3-13 16,1-1 43-16,0-2 9 0,3 2 1 0,-3-2 1 15,-6 2 15-15,0 1 2 0,6-1 1 0,-6-2 0 16,0 5-9-16,-6-3-2 0,3 6 0 0,0-5 0 0,-3 4-27 15,-3 1-5-15,-3 0-2 0,0 2 0 0,6 3-14 0,-12 0 8 16,-3 0-8-16,0 3 0 0,-3 2 10 16,3 0-10-16,-2-2 10 0,-7 2-10 15,-3 3-20-15,0-3-11 0,6 3-1 16,-2-2-1-16,-10-1-21 0,3 3-4 0,3 0-1 16,3 2 0-16,-5-2-124 0,5 0-25 0</inkml:trace>
  <inkml:trace contextRef="#ctx0" brushRef="#br0" timeOffset="47640.5953">19847 2328 864 0,'0'0'76'0,"0"0"-60"0,0 0-16 0,0 0 0 16,0 0 66-16,0 0 10 0,0 0 3 0,0 0 0 16,0 0-79-16,0 0-20 0,3-8-1 0,-3 8-1 31,0-5-54-31,0-3-10 0,3-2-2 0,-3 10-1 0</inkml:trace>
  <inkml:trace contextRef="#ctx0" brushRef="#br0" timeOffset="48116.3093">19879 2275 403 0,'0'0'17'0,"0"0"5"0,0 0-22 0,0 0 0 0,0 0 0 0,0 0 0 0,0 0 176 16,0 0 32-16,0 0 5 0,0 0 2 0,0 0-137 0,0 0-27 15,0 0-6-15,0 0-1 0,0 0-11 0,0 0-2 16,0 0-1-16,3-5 0 0,-6 0 2 0,3 0 0 16,-6-6 0-16,0 6 0 0,0-6-18 0,-2 3-3 15,-4 0-1-15,0-2 0 0,0-1-10 0,-3 6-11 16,0-8 3-16,-3 7 0 0,3-2-4 0,-3 3 0 16,4-3 0-16,-7 3 0 0,0 5 20 0,0-8 3 15,-3 8 1-15,3 0 0 0,-5-3-12 0,2 3 0 16,3 0 0-16,-3 3 0 0,3 5 48 0,1-8 13 15,-4 8 3-15,6 0 1 0,-3 2-20 0,3 3-4 16,3 6-1-16,-3 0 0 0,4 4 3 0,-1 9 0 16,-3 8 0-16,3 2 0 0,-3 0-27 0,6 3-4 15,0 0-2-15,0 0 0 0,3-8-10 0,3 3 0 0,3 0 0 16,3-1 0-16,0 4-13 0,3-6-5 16,3-5-1-16,0-1 0 0,3-4-1 0,0-6 0 0,0-3 0 15,0 1 0-15,3-8 11 0,0-1 9 0,3-10-13 16,3 3 5-16,2-6 8 0,1-5 0 0,0 3-9 0,3-6 9 15,0-5 0-15,0 3 0 0,-1-8 0 0,4 0 0 16,-3 0 12-16,0 0 6 0,3-9 2 0,-7 7 0 16,1-4 1-16,0 1 1 0,0-6 0 0,-3 3 0 15,0 0 8-15,-3-3 2 0,2-2 0 0,-2-3 0 16,0-3-8-16,0 0-2 0,0 8 0 0,-3 6 0 16,3 0-4-16,0 7-1 0,-4 6 0 0,1 8 0 15,-3 2 14-15,0 8 2 0,3 3 1 0,-3 11 0 16,0 4-26-16,-3 9-8 0,0 5 0 0,-3 3 0 15,-6-3 0-15,0 0-9 0,0-3 1 0,0 6 0 0,-3-3-8 16,0-2 0-16,0-1-1 0,0 0 0 16,0-2-142-16,-3 0-28 15,0-6-5-15</inkml:trace>
  <inkml:trace contextRef="#ctx0" brushRef="#br0" timeOffset="48732.6591">20120 2908 1324 0,'0'0'118'0,"0"0"-94"0,0 0-24 0,0 0 0 0,0 0 140 0,6 0 24 15,3 0 5-15,0 0 1 0,0 2-103 0,0-2-21 16,0-2-4-16,3-1-1 0,0 0-17 0,0-4-4 16,3 1-1-16,0-2 0 0,2-2-11 0,1 2-8 15,3 3 9-15,0-6-9 0,3 0 0 0,3 6 0 16,-4-3 0-16,4 3 0 0,-3-3 28 0,0 3 5 15,0 5 2-15,-1 0 0 0,-2 0 22 0,0 0 5 16,-3 0 1-16,0 0 0 0,-6 5-23 0,0 3-5 16,-1-6-1-16,-2 4 0 0,0 2-26 0,-3-3-8 15,0 0 0-15,0 1 0 0,-3 4 0 0,-3-2 0 16,0 3 0-16,-3 2 0 0,-3 3 0 0,-3 5-12 0,0 0 12 16,-3 6-12-16,1-1 12 0,-7 3 0 0,3 6 0 0,-3-1 0 15,0 3 16-15,-3-3 10 0,-3 6 2 0,-2 0 0 16,-1-3-28-16,-3 0 8 0,0-3-8 0,-2-2 0 15,2 0-9-15,0-6-7 0,0 1-2 0,4-1 0 32,-1-7-87-32,0 2-18 0,-3-3-3 0,3-2-584 0,1-3-117 0</inkml:trace>
  <inkml:trace contextRef="#ctx0" brushRef="#br0" timeOffset="50035.1752">22918 2178 921 0,'0'0'82'0,"0"0"-66"0,0 0-16 0,0 0 0 16,0 0 64-16,0 0 10 0,0 0 2 0,0 0 0 15,0 0-60-15,6 0-16 0,0 0 0 0,-6-3 8 16,0 3-8-16,9-3 8 0,-3-2-8 0,0 2 8 15,0-2-8-15,-3 5 0 0,0-8 0 0,3 5 8 16,-3-5 6-16,0 6 1 0,-3 2 0 0,3-5 0 16,0-3 37-16,-3 2 8 0,0 6 2 0,0-5 0 0,0 0-16 0,0 2-3 15,0 3-1-15,-6-5 0 0,3-3-20 0,-3 3-4 16,0-3-1-16,-6 2 0 0,0 1-17 0,-3 0 0 16,1 2 0-16,-4-5 0 0,0 3 0 0,-6-3 0 15,-3 5 0-15,0 1 0 0,-2-6 0 0,-1 8 0 16,3 0 0-16,-3 0 0 0,-2 2 0 0,2 4 0 15,0-6 0-15,0 5-9 0,1 3 9 0,2-3 0 16,0 3 0-16,0 5 0 0,0 1 0 0,4 4 0 16,-1-5 0-16,3 14 0 0,-6-1 0 0,9-2 0 15,-3 10 0-15,1 6 0 0,-1-8-14 0,3 8-7 16,0-1-2-16,0 1 0 16,3-6-23-16,3-2-5 0,0 5-1 0,1-10 0 15,2-6-10-15,3 3-2 0,6-9-1 0,0 1 0 16,0 0 25-16,3 3 6 0,3-11 1 0,3 5 0 0,-1-3 19 0,4 4 4 0,0-1 1 0,3-8 0 15,3 3 35-15,-3 0 7 0,3-3 2 0,0-5 0 16,5 3 5-16,1-3 0 0,-6 0 1 0,6 0 0 16,-6-3-21-16,0-5-5 0,2 3-1 0,-2-3 0 15,0 3-2-15,0-8-1 0,0 2 0 0,0 1 0 16,-3-4 9-16,3-2 1 0,5-2 1 0,-5-3 0 16,3 2 19-16,3-5 4 0,0-5 1 0,2 0 0 15,4-3-2-15,-3 1 0 0,3-4 0 0,-6 4 0 16,2-9-35-16,4 8-9 0,-9 0 0 0,6 6 0 15,-6 2 0-15,-1 8 0 0,-8 3 0 0,6 2 8 16,-6 3 3-16,-3 8 0 0,0 6 0 0,-6 7 0 16,6 8 11-16,-9 6 2 0,-3 4 1 0,-3 6 0 15,0 0-1-15,-6 6 0 0,0-9 0 0,3 1 0 0,-3-1-24 0,3 0 0 16,-3-7 8-16,1 5-8 16,2-6-32-16,0-5-9 0,3 6-2 0,3-4-823 15</inkml:trace>
  <inkml:trace contextRef="#ctx0" brushRef="#br0" timeOffset="51135.2349">23082 2858 1623 0,'9'5'72'0,"0"-3"15"0,0-2-70 0,3 3-17 0,-3 2 0 0,3 3 0 16,0 0 68-16,2-5 11 0,-2 7 1 0,0-4 1 15,0 2-49-15,6 0-9 0,3 2-3 0,-3-2 0 16,-3 3-20-16,5 2 0 0,1-2 0 0,-3 2-12 15,3 3-11 1,-3-3-2-16,-6 0-1 0,6 3 0 0,-4-3 12 0,-5 3 2 0,0-3 1 0,-3 3 0 16,0-5 11-16,-3 2 0 0,0 0 0 0,-6-2 0 15,0-3 0-15,0 0 0 0,-6 0 0 0,0 0 0 0,-3 2 0 16,-2-7 0-16,-1-1 12 0,-6 1-4 0,0 2-8 0,-3-5 9 16,-3 0-9-16,1 0 10 0,-7 0 2 0,3 0 1 15,-3-5 0-15,1 2 0 0,-4 1-3 0,6-1-1 16,0-2 0-16,7 0 0 0,-1-1-9 0,3 4 8 15,3-4-8-15,3 1 8 0,3-3-8 0,0 0 0 16,3 3 0-16,1-3 8 0,5 0-8 0,0 3 0 16,6-8 9-16,0 5-9 0,-3-3 10 0,11 0-2 15,1-2-8-15,3 3 12 0,-3-1-12 0,9 3 0 16,-6-5 8-16,0 0-8 0,6 5 0 0,-1-3-13 16,-2 1 2-16,0 2 1 0,0-3-1 0,0 3 0 15,0 0 0-15,-3 0 0 0,-1 0 11 0,1-2-8 16,3 2 8-16,0-3-8 0,-6 3 8 0,9 0 0 15,-6-8 8-15,0 6-8 0,2-3 19 0,-5-1-1 0,3 1 0 16,-3-3 0-16,3 0-7 0,-6 3-2 0,3-3 0 0,-3 6 0 16,0-4-9-16,0 1 0 0,-6 8 0 0,3-8 0 15,-3 5 0-15,-3 2 8 0,0 6-8 0,0 0 0 16,0 0 0-16,0 0 8 0,0 0-8 0,-9-5 0 16,-3 10 0-16,3-5 0 0,-3-5 0 0,-3 3 0 15,-3 2 0-15,-3 0-9 0,-5-3 9 0,8 0-10 31,-3 1-18-31,0 2-4 0,6 0-1 0,0 5 0 0,3-5 10 0,0 5 3 0,1 3 0 0,2 3 0 16,0-6 20-16,-3 3 0 0,3 5 0 0,0 0 0 16,-3-5 8-16,0 3-8 0,3-3 12 0,0 2-4 15,0 6-20-15,0-2-5 0,3-4-1 0,3 3-798 16</inkml:trace>
  <inkml:trace contextRef="#ctx0" brushRef="#br0" timeOffset="53636.5427">1716 5165 1573 0,'0'0'69'0,"0"0"15"0,0 0-67 0,0 0-17 0,0 0 0 0,0 0 0 16,3-3 18-16,-3 3 0 0,0 0 0 0,0-5 0 15,6 2 12-15,-3-2 2 0,-3 5 1 0,0 0 0 16,3-5-9-16,-3 5-3 0,6-3 0 0,-6 3 0 15,3 0-21-15,6 0 0 0,-9 0 0 0,9 3 8 0,-6 2-8 16,3-3 8-16,3 4-8 0,-3-4 8 0,3 6-8 0,-3-2 12 16,6 2-4-16,-3 2 0 0,-1 1 10 0,4-1 2 15,0 4 1-15,6 1 0 0,-9 1 7 0,6 3 0 16,3-1 1-16,0 9 0 0,3-1 3 0,-1 6 1 16,7 8 0-16,3 2 0 0,-3 3 12 0,5 5 3 15,4-2 0-15,-3 2 0 0,0 0-10 0,2-2-2 16,1 2 0-16,0-2 0 0,0-3-26 0,-1 0-10 15,-2-3 0-15,0-2 9 0,2 0-9 0,-2-1 0 16,0-2-10-16,-3 0 10 0,-4-2 0 0,4-1 10 16,-6 1 0-16,-3-1 0 0,0-2-10 0,-6-3-14 0,0 0 3 0,-4-5 1 31,-5 0-128-31,-3-3-26 0,-3 0-4 0</inkml:trace>
  <inkml:trace contextRef="#ctx0" brushRef="#br0" timeOffset="54201.0349">4776 5183 633 0,'0'0'28'0,"0"0"6"0,0 0-34 0,-3-5 0 0,-3 2 0 0,0 1 0 15,3-1 163-15,3 3 25 0,-6 0 6 0,0 0 1 16,1 0-111-16,-4 3-23 0,3-1-4 0,3 4-1 15,-6-1-9-15,3 3-3 0,0 2 0 0,-3 4 0 16,0 1-11-16,0 7-2 0,3 4-1 0,0 6 0 16,-3 2 10-16,3 6 1 0,0 5 1 0,0 3 0 15,0 2 11-15,0 0 3 0,1 0 0 0,-1 1 0 16,-3-1-28-16,0-2-6 0,0-4-1 0,-3 1 0 16,-6 3-12-16,0-3-9 0,0-3 12 0,-3 1-12 15,-2-1 0-15,-4-2-20 0,3-3 2 0,0-3 1 16,0 1-171-1,4-6-33-15,2-5-7 0,6-1-2 0</inkml:trace>
  <inkml:trace contextRef="#ctx0" brushRef="#br0" timeOffset="55254.2211">7714 4966 1389 0,'12'-10'61'0,"-9"4"14"0,-3 6-60 0,0-8-15 16,0 3 0-16,3 0 0 0,-3 5 84 0,0 0 15 16,0 0 2-16,9-3 1 0,6 3-15 0,-3 5-3 15,0 6-1-15,2 2 0 0,10 6-51 0,3 5-9 0,0 10-3 0,3-2 0 16,-1 5 11-16,10 3 1 16,9-1 1-16,-1 4 0 0,-5 2 0 0,3 5 0 0,8 5 0 15,-2 4 0-15,-4-1-1 0,1 0-1 0,0 0 0 0,-4 0 0 16,4 1-11-16,-6-6-1 0,-7 5-1 0,1-5 0 15,0 0-18-15,0-6 8 0,-7-2-8 0,1 0 0 16,-3-3 0-16,0-2-9 0,-4 0-1 0,-2 0 0 31,0-3-101-31,-3-3-20 0,-3-2-4 0,0-1-847 0</inkml:trace>
  <inkml:trace contextRef="#ctx0" brushRef="#br0" timeOffset="55811.7295">11075 4728 518 0,'0'0'46'0,"0"0"-37"0,0 0-9 0,0-5 0 16,-3-3 155-16,3 8 29 0,-3-3 5 0,3 3 2 15,-3-5-73-15,3 5-14 0,0 0-4 0,0 0 0 16,-6 3-39-16,0 2-8 0,0 0-1 0,0 8-1 15,0 9 8-15,-3 1 1 0,0 4 1 0,-3 10 0 16,-3 5 6-16,-6 3 1 0,1 11 0 0,-7-1 0 16,-6 6-25-16,-6 0-5 0,1 3-1 0,-1-1 0 15,-6 3-19-15,4-5-4 0,2-5-1 0,0-3 0 16,4-3-13-16,-1-5 0 0,0-6 0 0,3 1 0 16,1-3-30-16,-1 0-9 15,-3-2-1-15,1-1-1 0,2 3-170 0,0-3-33 0,-27 30-8 16,19-22-493-16</inkml:trace>
  <inkml:trace contextRef="#ctx0" brushRef="#br0" timeOffset="56639.5133">14391 4400 979 0,'0'0'87'16,"11"-3"-70"-16,-2 3-17 0,6 0 0 16,-3 0 178-16,3 3 32 0,0 0 6 0,3 2 2 15,0 3-116-15,3 0-23 0,5 0-5 0,-2 2-1 16,0 4-2-16,0-1-1 0,3 3 0 0,-1 2 0 16,4 3-10-16,0 6-1 0,6 2-1 0,-1 0 0 0,4 5-32 0,0 1-6 15,5 2-2-15,4 0 0 16,-3 3 7-16,2 2 2 0,-5 6 0 0,-3 2 0 0,-1 3-2 15,-2 2 0-15,0-2 0 0,-1 3 0 0,1 2-25 0,0 3 0 16,0 5 0-16,-4 0 0 0,4-8 0 16,-6 1 0-16,0-7 0 0,-4-4 0 0,-2-3-11 0,-3-8-1 15,0-5 0-15,-6-3 0 16,3-5-156-16,-6-6-31 0,-1-4-6 0</inkml:trace>
  <inkml:trace contextRef="#ctx0" brushRef="#br0" timeOffset="57143.1652">17355 4323 979 0,'0'0'87'0,"0"0"-70"16,0 0-17-16,0 0 0 0,0 0 87 0,0 0 13 16,0 0 4-16,0 0 0 0,0 0-73 0,0 0-15 15,0 0-2-15,-3 3-1 0,-3 5 25 0,3 2 5 0,0 4 1 0,-3 4 0 16,-9 11 4-16,1 8 0 0,-1 8 1 15,0 8 0-15,-12 5 10 0,6 6 1 16,0-1 1-16,1 6 0 0,-1 3 2 0,0-1 0 0,0 1 0 16,3-6 0-16,6 0-37 0,0-5-7 0,-3-6-2 15,4 1 0 1,-1-3-76-16,-3-3-15 0,-3-2-3 0,-3-9-842 0</inkml:trace>
  <inkml:trace contextRef="#ctx0" brushRef="#br0" timeOffset="57860.2541">19900 4329 921 0,'0'0'82'0,"12"2"-66"16,6-2-16-16,0 6 0 0,0-4 195 0,5 3 35 16,1 1 7-16,3-1 2 0,-3 3-126 0,6 3-25 15,-1-3-4-15,1 2-2 0,0-2-25 0,3 5-5 16,-4 3 0-16,4 5-1 0,3 3-26 0,0 5-5 16,-1 11 0-16,4 8-1 0,3 7-3 0,-1 6 0 15,1 2 0-15,3 9 0 0,5 2 11 0,4 3 1 16,5-3 1-16,-2-3 0 0,-6-2-12 0,-4-5-2 15,-5-4-1-15,-3-7 0 0,-7-5-26 0,-2-6-4 0,-6-7-2 16,-3-4 0 0,0-9-158-16,2-4-32 0,-2-2-7 0</inkml:trace>
  <inkml:trace contextRef="#ctx0" brushRef="#br0" timeOffset="58589.2956">22924 4204 633 0,'0'0'56'0,"6"-2"-44"0,3-1-12 0,-3 0 0 16,0-2 177-16,-6 2 34 0,0 3 6 0,9-5 2 16,-6 0-155-16,3-1-30 0,-3 1-6 0,3 3-2 15,-3-4-13-15,-3 6-2 0,0 0-1 0,0 0 0 16,0 0-10-16,6-2 0 0,-6 2 0 0,0 0 0 16,0 0 0-16,0 0 0 0,0 0 0 0,0 0 8 15,0 0 12-15,0 0 1 0,6 0 1 0,-6 0 0 16,6 5 6-16,-6-5 0 0,3 8 1 0,-3 0 0 15,0 0-20-15,0 2-9 0,0-2 8 0,-3 5-8 0,0-2 0 0,-3 5 0 16,-3 0 0-16,3 2 0 0,-3 6 0 0,-6 3 0 16,3 4 0-16,-6 6 0 0,-2 3 0 0,-4 8 0 15,-3 5 0-15,0 5 0 0,-3 0 14 0,-2 0 4 16,-1 0 1-16,-3 3 0 0,0 3-3 0,4-3 0 16,-4 0 0-16,3-3 0 0,1-3-16 0,2-4 0 15,-6-1 0-15,3-5 0 16,-2-3-28-16,-4 0-8 0,0-2-3 0,0-3 0 15,1-2-32-15,2-4-6 0,0-2-2 0,7-2-388 16,-1-6-77-16</inkml:trace>
  <inkml:trace contextRef="#ctx0" brushRef="#br0" timeOffset="61479.5709">3645 7038 1278 0,'-6'-13'56'0,"3"7"12"0,-3-2-54 0,0 1-14 0,0 1 0 0,0-4 0 15,0 2 57-15,1 0 9 0,-1-3 2 0,0 1 0 16,0 4-28-16,-3-2-4 0,0 0-2 0,-3 3 0 15,3-3-34-15,-6 6 0 0,0-4 0 0,0 4 0 16,0 2 0-16,4-3 0 0,-4 3 0 0,3 0 0 16,-3 3 16-16,3-1-3 0,0 4-1 0,0-1 0 15,0 3 12-15,-3 0 3 0,0 0 0 0,1 2 0 0,-4 6-27 0,0 0-11 16,-3 3 1-16,3 2 0 0,0 3 10 0,0 2 0 16,1 3 0-16,2 3 0 0,0 2 10 15,0 3 1-15,3 0 0 0,3 3 0 0,-3 2-11 0,6 1 0 16,3 2 0-16,-3 0 0 0,0 2 0 0,3-2 0 15,6 3 0-15,-3-3 0 0,6-5-11 0,0-1-4 16,-3-2-1-16,6-2 0 0,6-4 26 0,0-2 5 16,0 1 1-16,6-7 0 0,-1 1-26 0,1-3-5 15,-3 1-1-15,3-7 0 0,0 1 0 0,0-2 0 16,0-4 0-16,-1 1 0 0,-2-6 16 0,3 3 13 16,-3-5-2-16,-3-3-1 0,0-3-10 0,0-5 12 15,-1-3-12-15,1-2 12 0,0 0 5 0,0-11 2 0,9 0 0 0,-9-2 0 16,0-3-19-16,6-6 10 0,-7-2-10 15,1-5 8-15,0 0 8 0,-3-3 2 16,-3-3 0-16,0 0 0 0,0 1 17 0,-3-1 3 0,0-2 1 16,-3 2 0-16,-3 1-15 0,3 7-4 0,3 8 0 0,-3 6 0 15,-3 7 20-15,0 6 4 0,3 2 1 16,0 6 0-16,-3 5-8 0,0 0-1 0,3 5-1 0,0 6 0 16,5 10-23-16,-2 0-4 0,3 3 0 0,0 3-8 15,3-1 0-15,-3 3 0 0,0 0 0 16,3 0 0-16,-3 6 0 0,0-1 0 0,0 1 0 0,0 2-12 15,3 5-28-15,-3 0-6 16,-1 3-1-16,4 0 0 0,-3 0-153 0,0 0-30 0,3 37-6 16,-6-18-2-16</inkml:trace>
  <inkml:trace contextRef="#ctx0" brushRef="#br0" timeOffset="61949.3108">4389 7853 2368 0,'9'-5'105'0,"-9"5"22"0,3-6-102 0,0 1-25 0,0 0 0 0,3-3 0 15,3 2 29-15,0-1 1 0,3-4 0 0,3 6 0 16,3-3-30-16,2 2-8 0,-5 4-1 0,6-1 0 31,0 0-35-31,0 6-6 0,0 0-2 0,0-1 0 0,-1 4-11 16,-2 4-2-16,3 1-1 0,-3-1 0 0,0 4 36 0,-3-1 7 0,-3 3 2 0,-1-3 0 15,-5 3 34-15,-3-3 7 0,0 6 2 0,-3-1 0 16,0 3 10-16,-6 0 3 0,3 1 0 0,-5 4 0 16,-1 1 1-16,0 2 0 0,-3 2 0 0,0 1 0 15,3 0-6-15,0-3-1 0,3 0 0 0,0 0 0 16,3-5-2-16,0 0-1 0,6-3 0 0,0-2 0 16,3-1-9-16,3-5-1 0,0 3-1 0,6-3 0 15,-3-2-15-15,9 2 0 0,-1-7-9 0,10 1 9 16,0-4-57-1,6 0-6-15,-1-6-1 0,7 3-988 0</inkml:trace>
  <inkml:trace contextRef="#ctx0" brushRef="#br0" timeOffset="63452.2942">9464 7083 1324 0,'0'0'59'0,"0"0"12"0,0 0-57 0,0 0-14 16,3-3 0-16,-3 3 0 0,0 0 136 0,0-5 24 16,3-3 4-16,-6 0 2 0,0 0-94 0,0 0-18 15,-3-2-4-15,3 2-1 0,-5-3-23 0,-1 1-5 16,0-1-1-16,-3 3 0 0,0 0-20 0,0 3 0 16,-3-3 0-16,0 3 8 0,3 2-8 0,-3 3 0 15,-2 0 0-15,-1 3 0 0,0-1 0 0,-3 1 0 16,-3 5 0-16,0-3 8 0,1 8-8 0,-4 1-12 15,0 1 4-15,0 4 0 16,-3 5-16-16,1 2-2 0,2 1-1 0,3 2 0 16,0 0-1-16,3 3-1 0,6 2 0 0,4 0 0 0,2 3 29 0,3-2-9 15,3 2 9-15,3-3 0 0,3 3 0 0,3-2 0 16,3-1 0-16,2 1 0 0,1-4 0 0,6-2 12 0,0-2-4 16,0-3 0-1,0-6-30-15,3-2-6 0,-3-8 0 0,2-3-1 16,-2 1-29-16,3-9-6 0,-3-8 0 0,0-2-1 0,0-3 34 0,2-5 7 0,1-3 2 0,-3 0 0 15,3-2 22-15,-3-3 0 0,0 0 0 0,0-3 8 16,-4-2 50-16,4-3 10 0,-3-6 1 0,-3 4 1 16,3-1-2-16,0 5 0 0,0 1 0 0,0 5 0 15,-3 3-8-15,2 4-1 0,1 6-1 0,-3 6 0 16,0 5-6-16,0 5-2 0,0 2 0 0,3 6 0 16,-3 3-26-16,0 5-4 0,0 2-2 0,-1 3 0 15,1 6-18-15,-3-1 0 0,0 3 0 0,-3 0 0 16,0 1-44-16,0-1-7 0,-6 2-1 15,3-4-662-15,-6 2-133 0</inkml:trace>
  <inkml:trace contextRef="#ctx0" brushRef="#br0" timeOffset="63844.2447">10211 7337 1440 0,'9'-5'64'0,"-9"5"12"0,0 0-60 0,6 0-16 0,-6 0 0 0,6 0 0 15,-6 0 175-15,9 0 32 0,-9 0 6 0,0 0 2 16,3 2-145-16,-3-2-29 0,0 0-5 0,3 6-2 15,-3 1-21-15,0 4-4 0,-6 0-1 0,0 5 0 16,3 2-8-16,-3 1 0 0,3 2 0 0,-3 0 0 16,3 3 0-16,3 0 0 0,-3-3 0 0,0 0 0 15,3 0 0-15,-2-2 0 0,2 2 0 0,0-5 0 16,2 2 0-16,1-2 0 0,3-3 0 0,-3-2 0 16,3 2 18-16,0-5 2 0,3 0 0 0,-3-3 0 15,6 0 4-15,0-2 2 0,0-3 0 0,3-3 0 16,0 3-14-16,8-5-4 0,4 0 0 0,3-6 0 15,9-2-36-15,-1-5-7 0,7-1-1 0,0-2-1 16,2 0-167-16,-2 0-32 0</inkml:trace>
  <inkml:trace contextRef="#ctx0" brushRef="#br0" timeOffset="64142.8069">10923 7075 864 0,'-6'3'76'0,"-3"-1"-60"0,-3 1-16 0,0 2 0 16,0-2 119-16,0 2 21 0,-3 3 4 0,1-3 0 15,5 3-107-15,-3-2-21 0,0 2-5 0,3-1-1 16,0 1 27-16,0 8 6 0,0 3 1 0,3 5 0 15,0 5 41-15,0 5 9 0,3 11 2 0,3 5 0 16,-3 6 6-16,0 5 2 0,0 5 0 0,0 3 0 16,-6 5-26-16,1-3-5 0,-1 1-1 0,0-6 0 15,0 0-72-15,-3-5 0 0,3-3-9 0,0-5-743 16,-3-5-149-16</inkml:trace>
  <inkml:trace contextRef="#ctx0" brushRef="#br0" timeOffset="65181.6704">16212 6689 748 0,'3'0'67'0,"6"0"-54"0,-3 0-13 0,0-3 0 15,0 0 261-15,-3 1 50 0,-3 2 9 0,3-3 3 16,-3 3-226-16,3-3-45 0,-3-2-8 0,0 0-3 15,-3 0-30-15,-3-1-11 0,0-2 0 0,0 0 9 16,-6 0-9-16,0-2-9 0,-3-1 9 0,0 3-13 16,-2 0 3-16,-4 0 1 0,0 1 0 0,0-1 0 15,-3 5 9-15,1-2 0 0,-1-1 0 0,0 4 0 16,3 2 15-16,-3 0 8 0,3 2 1 0,1 4 1 16,-4-4 4-16,3 6 1 0,-3 3 0 0,-3-1 0 15,1 4-18-15,-1 2-3 0,0 5-1 0,3 3 0 16,-3 5-8-16,4 2 8 0,2 9-8 0,3 0 8 15,0 5-20-15,6-3-4 0,-3 0 0 0,3-2-1 0,0 2-5 16,6-2-1-16,0-6 0 0,3 1 0 0,3-3 10 0,0-3 1 16,3-5 1-16,0-3 0 0,3-3-2 0,3 1-1 15,-6-9 0-15,6-2 0 16,0-8-18-16,0-2-4 0,3-4-1 0,0-4 0 16,0-3-12-16,6-1-3 0,0-2 0 0,2-2 0 0,1-1 39 0,6-2 13 15,3 3-9-15,0-3 9 0,-1-1 41 0,4-1 14 16,0 1 2-16,0-1 1 0,-1-4 2 0,1 3 1 15,0 0 0-15,-1 1 0 0,-2-1 3 0,0 0 0 16,-3 3 0-16,-3 0 0 0,-4 0-24 0,1 5-4 16,-3 0 0-16,-6 3-1 0,0 2-23 0,-3 0-4 15,0 3 0-15,0 8-8 0,-3 6 12 0,3 4-4 16,0 6 0-16,-3 5-8 0,-4 6 0 0,1 2 0 0,3 3 0 0,0-1 0 31,-3 4-25-31,0-1-6 0,3 1-1 0,-3 2 0 16,3-6-107-16,-3 6-21 0,0-2-5 0</inkml:trace>
  <inkml:trace contextRef="#ctx0" brushRef="#br0" timeOffset="65877.8027">17197 7041 1681 0,'-5'-8'74'0,"5"8"16"0,0 0-72 0,2-6-18 0,-4 1 0 0,-4-3 0 16,0 3 50-16,0 0 6 0,0-1 2 0,-3 1 0 16,-3 0-43-16,0 2-15 0,0-2 9 0,0 2-9 15,-3 0 0-15,0 6 0 0,-2 0-9 0,5 2 9 16,-3 6-9-16,3 2 9 0,-6 3 0 0,3 2-9 16,3 6 25-16,-6 2 4 0,0 4 2 0,-2 1 0 15,2 9 12-15,3 0 2 0,0 2 1 0,0 0 0 16,-3 3 8-16,6 0 2 0,9 0 0 0,-3 0 0 15,-8-2-47-15,5-1-8 0,6 0-3 0,0-2 0 16,3-3 2-16,-3-5 0 0,0-3 0 0,3-3 0 16,3 1-5-16,0-6-1 0,3-5 0 0,0-3 0 15,5-2 6-15,-2-3 1 0,0 0 0 0,0-8 0 0,0-3-4 16,9-5 0-16,-3-3 0 0,0-2 0 0,-3-5 12 16,0-4-8-16,8-1 8 0,-2-4-8 0,-6 1 20 15,6-1 4-15,-3 3 0 0,0-2 1 0,0 2 19 0,0 0 4 16,-9 6 1-16,2-1 0 0,1 6-26 0,-3 3-6 15,-6-1-1-15,0 6 0 0,0 5 4 0,-6 0 1 16,-3 0 0-16,-5 5 0 0,-7 3-13 0,0 2 0 16,6 6 0-16,-6 3 0 0,-3 5-23 0,4-1-1 0,-1 1 0 15,0 0-982-15</inkml:trace>
  <inkml:trace contextRef="#ctx0" brushRef="#br0" timeOffset="67028.7315">21665 6525 1152 0,'3'-6'102'0,"0"1"-82"15,0 0-20-15,-3 2 0 0,0-2 128 0,0-3 20 16,0 0 5-16,-3 0 1 0,0-3-88 0,0 1-18 16,-3-3-3-16,0-3-1 0,-3 0-32 0,-2 0-12 15,-1 0 0-15,-3 0 9 0,3 3-9 0,-6 0 0 16,3 2 0-16,-6-2 0 0,3 2 0 0,1 1 0 16,-1 2 0-16,0 0 0 0,-6 5 36 0,3-2 4 15,0-3 2-15,-2 3 0 0,-4-1-13 0,-6 1-2 16,0 3-1-16,-2-4 0 0,-1 4-17 0,3-4-9 15,-3 6 10-15,4 0-10 0,-7 6 0 0,6-1 0 16,3 3 0-16,1 2 0 0,-1 4 0 0,3 2 0 16,-3 2 0-16,1 3 0 0,2 3 0 0,0 5 0 0,3 3 0 0,-3 0 0 15,4 7 8-15,-1 1-8 0,3 0 0 0,0 5 0 16,6 5 0-16,3 0 0 0,3 3 0 0,3-3 0 16,3 3 0-16,3-2 0 0,6-4-11 0,0-2 11 15,3-5-17-15,0 0 4 0,3-3 1 0,0-6 0 16,0-4 12-16,3-3 0 0,0-6 0 0,0-2 0 15,2-3 0-15,1-5 12 0,3-3-3 0,0-5 0 16,-3-7-9-16,3 1 0 0,-1-4 0 0,1-6-11 16,-3 0 11-16,0-5 0 0,0-6 0 0,0-2 0 15,6-8 8-15,-4-3 8 0,1-2 0 0,3-8 1 0,-3-3-9 0,0 0-8 16,-3 3 9-16,2-1-9 0,4 4 16 0,-3 5-2 16,0 7-1-16,3 3 0 0,0 6 20 15,-4 2 4-15,1 3 1 0,0 5 0 0,-3 3-2 16,-3 2 0-16,-6 3 0 0,3 0 0 0,-3 8-24 15,-1 0-4-15,-8 0-8 0,3 6 11 0,0 4-19 16,0 6-4-16,-3 0-1 0,-3 5 0 0,0 3 13 0,0 8-12 16,1 5 12-16,2 2-12 0,2 6 2 0,1 6 1 15,-8 7 0-15,2 0 0 16,-3 0-17-16,6-2-3 0,-3 2-1 0,3-2 0 16,-3 2-162-16,0-5-33 0</inkml:trace>
  <inkml:trace contextRef="#ctx0" brushRef="#br0" timeOffset="67971.2061">21769 7149 1324 0,'24'5'118'0,"-12"-2"-94"0,0-3-24 0,6 3 0 16,-6-3 167-16,9 0 29 0,0 2 5 0,-1 1 2 16,-2 0-113-16,3-3-22 0,0 5-5 0,0 0-1 15,3 3-41-15,-1 0-8 0,-2 3-1 0,0 4-1 16,-3 4-11-16,3 2-16 0,0 0 4 0,-7 3 1 15,4 0-18-15,-6-3-4 0,-3 0-1 16,0 0 0-16,-6-5 15 0,-3 0 3 0,0 0 1 0,-3-3 0 16,-3-2 15-16,-3-1 0 0,-6-2 0 0,0 0 0 15,-2-5 0-15,-4-3 8 0,0 0-8 0,-6-3 0 16,0-2 0-16,1 0 0 0,-4-1 0 0,0-1 0 0,-3 1 8 0,3-2-8 16,4 3 0-16,-1-3 0 0,0 3 0 15,0-3 0-15,1 0 0 0,2 0 0 0,0 0 0 16,3 0 0-16,0-2 0 0,3 2 0 0,9 0-12 15,1-3-2-15,-1 0-1 0,9 1 0 0,0-1-2 16,3 1-1-16,5-6 0 0,7 0 0 0,-3 0 18 0,9 0 0 16,3 0-8-16,3 0 8 0,0 3 0 0,-1-5 0 15,4-1 11-15,3 1-11 0,0-3 8 0,-4 2-8 16,4-2 0-16,-3 2 0 0,0-2 15 0,2 3-1 16,-2-1 0-16,3-2 0 0,-3 2-14 0,2 1 0 15,-2-1 8-15,-3 1-8 0,-6 2 0 0,0 0 0 16,-1-2 0-16,-2 2 0 0,-3-3 0 0,-3 1-12 15,-6-1 12-15,0 1-10 0,0 2-1 0,-6 0 0 0,-3-3 0 16,0-2 0-16,-3 0 11 0,-6 3 0 0,3-4 0 16,-3 4 0-16,-3 2 8 0,0 3 3 0,-5-1 1 0,2 4 0 15,-3 2-12-15,0 3 12 0,0 2-12 0,0 3 12 16,-2 3-12-16,-1 5 10 0,0 2-10 0,3 6 10 16,-3 0-10-16,1 8 10 0,-4 0-10 0,0 2 10 15,0 3-10-15,0 3 0 0,1 0 0 0,5 2 0 16,3 0 0-16,6-2-14 0,3-3 3 15,6 0 1 1,6-2-106-16,0-3-20 0</inkml:trace>
  <inkml:trace contextRef="#ctx0" brushRef="#br0" timeOffset="71214.5287">4163 9086 1324 0,'0'0'118'0,"0"0"-94"16,0 0-24-16,6 0 0 0,0-5 108 0,-3 2 18 15,6 3 3-15,-3 0 1 0,-6 0-97 0,6 3-19 16,3-1-4-16,-3 1-1 0,-6-3-9 0,6 0 8 16,-6 0-8-16,6 2 8 0,3 1-8 0,-6 2 0 0,-3-5 0 0,8 3 0 15,-2 2 0-15,0 1 0 0,0 2 0 0,3-1 0 16,-3-1 8-16,3 2 2 0,3 2 1 0,0-2 0 15,-3 0 15-15,0 3 3 0,0-3 1 0,0 2 0 16,3-2-2-16,-1 5 0 0,-2-5 0 0,0 3 0 16,3 0-1-16,0-1-1 0,3 6 0 0,0 0 0 15,0 0-9-15,3 2-1 0,2-2-1 0,1 3 0 16,6 2 3-16,0 3 1 0,3 2 0 0,-1 3 0 16,1 3 1-16,6-3 1 0,0 3 0 0,2 0 0 15,-2 2-1-15,9 3-1 0,-1 3 0 0,7 2 0 16,0 0 1-16,-1 9 1 0,4 4 0 0,5 1 0 15,4 2-3-15,-1 0-1 0,1-2 0 0,-4 5 0 16,1 2-9-16,-1-2-8 0,-2 2 12 0,-4 1-12 0,4-1 15 16,-3-2-4-16,2-2-1 0,-5 1 0 0,2 1-10 0,-5-5-14 15,0-1 3-15,-4-7 1 0,-2-3 19 0,0-5 4 16,-1-1 1-16,-2-4 0 0,-3-4-6 0,-4 1-8 16,-8-5 11-16,-3-1-11 0,3-5 16 0,-6 0-3 15,-3-2-1-15,-3-6 0 0,-4 0-12 0,-2-2 0 16,0-3 0-16,0-3 0 15,-6-5-101-15,0 0-23 0,0 0-5 0,0 0-599 16,0 0-119-16</inkml:trace>
  <inkml:trace contextRef="#ctx0" brushRef="#br0" timeOffset="72090.1883">9202 8856 1940 0,'0'0'43'0,"0"0"9"0,0 0 1 0,0 0 1 0,6-3-43 0,-6 3-11 0,0 0 0 0,0 0 0 16,0 0 0-16,0 0 0 0,0 0 0 0,0 0 0 15,0 0-20-15,0 0 1 0,-6 5 0 0,-3 1 0 16,1 1 19-16,-4 1 0 0,3 3-8 0,-3 2 8 16,3 0 12-16,-3 1 7 0,-3 2 1 0,0 2 0 15,0 1 21-15,0-1 5 0,-5 1 1 0,-4 4 0 0,-3 1-19 0,0 8-4 16,-3 0-1-16,-2 0 0 0,-1-1-4 0,-3 4-1 16,-2-1 0-16,2 3 0 0,-6 3-29 0,3-3-5 15,4 5-2-15,-1 1 0 0,0-1 18 0,1-2 0 16,5 2 0-16,-3-2 0 0,0-1 0 0,4 1 0 15,-1 0 0-15,0-1 0 0,-6 1 17 0,4 2 1 16,-1-2 0-16,3 0 0 0,-3 2-18 0,-5 0 0 16,-4-2 0-16,6 2 0 0,4 1 18 0,-4-4-3 15,-3 4-1-15,0-1 0 0,4 3 6 0,-4-3 0 16,-3 1 1-16,1-6 0 0,-4 0-10 0,9-5-3 16,7-3 0-16,-1-3 0 0,0-5-8 0,9-5 0 15,6-3 0-15,3-2 0 0,0 2-12 0,4-5 1 0,-1-3 1 16,6 3 0-1,3-2-26-15,0-6-6 0,-3 5-1 0,3-5 0 16,0 0-137-16,0 0-27 0,0 0-5 0,0 0-2 0</inkml:trace>
  <inkml:trace contextRef="#ctx0" brushRef="#br0" timeOffset="73751.7435">6836 11692 691 0,'0'0'30'0,"0"0"7"0,6 0-29 0,0 3-8 0,-6-3 0 0,0 0 0 15,9-3 244-15,-3 3 48 0,0-3 10 0,0 1 2 16,0-1-212-16,3-2-41 0,-6-1-9 0,3 1-2 16,0 0-4-16,-1-3-2 0,-5 3 0 0,6-3 0 15,0 2 18-15,-3 4 4 0,-3 2 1 0,0 0 0 16,0 0-15-16,3-6-3 0,-3 1-1 0,0 5 0 15,0 0-3-15,0 0-1 0,-3-5 0 0,-3-3 0 16,0 5-14-16,0 1-4 0,1-1 0 0,-4-2 0 16,0 2-8-16,-3 0-8 0,0-2 9 0,0 2-9 15,-3-2 8-15,-3 3-8 0,0-1 0 0,0 3 0 16,-2 0 0-16,2 0-8 0,-3 3-1 0,3-1 0 0,0 1-11 16,0 2-1-16,1 3-1 0,-1 3 0 15,6-1-14-15,0 3-2 0,3 3-1 0,-3 5 0 0,3 3 21 16,-3 3 4-16,3-1 1 0,0 3 0 0,-3 0 13 0,3 1 0 15,1-1 0-15,-1-3 0 0,3 3 0 0,0 0 0 16,3 3 0-16,3-3 0 0,0 3 0 0,3 0 0 16,3 2 0-16,3-2 0 0,3-3 0 0,-1-3 0 15,1-2 0-15,6-3 0 0,-3-2-9 0,3-3 9 16,0-6-8-16,3 1 8 0,2-3 0 0,-2-3 0 16,0 0 0-16,0-5 0 0,3-2 0 0,-3-4 0 15,2 1 0-15,-2-5 0 0,0-4-13 0,-3-1 2 16,0-9 1-16,0 0 0 0,0 0-9 0,-4-5-1 15,1 3-1-15,0-4 0 0,-6-1 21 0,3-1 0 16,0-2 0-16,-6-1 0 0,-3-2 12 0,-3-5 4 0,6-3 1 16,-3 0 0-16,-3 2-1 0,0 4-1 0,0-1 0 15,0 6 0-15,3 2 5 0,0 5 2 0,-3 1 0 0,6 5 0 16,0 2-5-16,0 6-1 0,-3 3 0 0,2 2 0 16,4 2-8-16,3 6-8 0,0 6 9 0,0 7-9 15,3 0 0-15,3 11 0 0,6 2 0 0,-6 9 0 16,-7 2 15-16,7 2 3 0,6 1 1 0,-9 5 0 15,-3-3-19-15,-3-2 0 0,6 0-8 0,3-1 8 16,-1-1 0-16,-2-1-9 0,-3 0 9 0,6 0 0 16,0-6-96-1,-3 1-15-15,-6-5-2 0</inkml:trace>
  <inkml:trace contextRef="#ctx0" brushRef="#br0" timeOffset="74319.2281">7800 11885 2296 0,'12'3'51'0,"-9"-1"10"0,-3-2 3 0,0 0 0 0,6 6-52 0,-6-6-12 0,0 0 0 0,0 0 0 16,0 0 12-16,0 5 0 0,6 0 0 0,-6-5 0 15,-6 6-12-15,6-6 11 0,3 5-11 0,-3 3 10 16,0-3 1-16,-3 3 0 0,3 3 0 0,0-3 0 16,0 5-3-16,0 0 0 0,-6 0 0 0,6 3 0 15,0 0 0-15,0 0 0 0,-6 0 0 0,3 2 0 16,0-2 1-16,0 3 0 0,-3-3 0 0,4 2 0 15,-7 3 3-15,9-2 0 0,3-3 0 0,-3-3 0 0,0 0 6 16,0-2 2-16,8-3 0 0,1 0 0 0,3 2 9 16,3-5 3-16,0 1 0 0,6-1 0 0,3-2-32 0,0-1 0 15,-4-4 0-15,7 2 0 0,6-3 0 0,-3 3-20 16,-6-3 4-16,2 1 0 0,4-4-4 0,0-2 0 16,-3 1 0-16,-4-1 0 15,1-3-28-15,0 0-7 0,3-4-1 0,-6-1 0 16,-3 0-121-16,-1-3-25 0,4-2-5 0,-3 3-1 15</inkml:trace>
  <inkml:trace contextRef="#ctx0" brushRef="#br0" timeOffset="74589.5048">8235 11822 230 0,'0'0'10'0,"0"0"2"0,0 0-12 0,0 0 0 0,0 0 0 0,0 0 0 15,0 0 481-15,-6 5 94 0,0 0 18 0,3 3 4 16,3 3-431-16,0-1-86 0,-9 4-18 0,6 1-3 16,0 7-12-16,3 4-3 0,-3 3 0 0,-3 6 0 15,-3 4-27-15,3 6-5 0,3 8-2 0,-2-3 0 16,-7 6-10-16,6-3-14 0,6-3 3 0,0 3 1 15,-9-3-9-15,3 1-1 0,3-4-1 0,0 1-782 16,0-3-156-16</inkml:trace>
  <inkml:trace contextRef="#ctx0" brushRef="#br0" timeOffset="77804.904">16275 8498 1587 0,'0'0'70'0,"0"0"15"0,6-2-68 0,-6 2-17 0,6 0 0 0,3 0 0 16,-3-3 56-16,2 3 8 0,-2 0 2 0,6 0 0 15,0 0-47-15,0 0-10 0,0 3-1 0,0-1-8 16,0-2 17-16,3 6-3 0,-3-4-1 0,3 4 0 16,-1-1 6-16,-2 3 1 0,3 2 0 0,0 1 0 15,3 2 12-15,-3 3 4 0,0 3 0 0,0-3 0 16,2-3-5-16,1 3-1 0,-3 0 0 0,6-1 0 15,0 1-16-15,0 0-3 0,0 3-1 0,2-1 0 16,-5 3-10-16,6 1 0 0,6 1 9 0,-3 4-9 16,-4 5 14-16,4 2-2 0,9 3 0 0,-3 3 0 0,-1 2 8 15,1 3 2-15,3 3 0 0,3-3 0 0,5 2 7 0,-2-2 2 16,0 3 0-16,2-6 0 0,4 0-15 0,-1-2-2 16,-8 3-1-16,3-6 0 0,-1-3 11 15,4 0 1-15,-3 1 1 0,2-6 0 0,1 0 1 16,6 3 0-16,5-1 0 0,-2 4 0 0,-4-1-19 0,1 1-8 15,3-1 8-15,-4 3-8 0,4-3 9 0,-4 1-9 16,-2-3 10-16,-6-1-10 0,-1-4 9 0,-8-6-9 16,0-2 8-16,-6-1-8 0,-4-5 8 0,-2 0-8 15,-3-5 8-15,-3 0-8 0,-3 0 0 0,0-2 0 16,-3-1 0-16,0-2-11 16,0-3-20-16,-3 0-4 0,-1 0-1 15,-2 0 0-15,-3 0-31 0,6 0-6 0,-6 0-2 0,6-3 0 16,-6 3-159-16,3-8-32 0</inkml:trace>
  <inkml:trace contextRef="#ctx0" brushRef="#br0" timeOffset="78691.5314">20945 8075 748 0,'0'0'33'0,"0"0"7"0,0-8-32 0,0 3-8 0,0 5 0 0,0-5 0 15,3-1 131-15,-3 1 24 0,0 5 5 0,-3-5 0 16,3 5-114-16,0-3-23 0,-6 0-5 0,6 3-1 16,0 0 26-16,0 0 5 0,0 0 0 0,0 0 1 15,0 0-10-15,0 0-3 0,-6 6 0 0,0 2 0 0,6 2 18 0,-6 1 3 16,0-1 1-16,-3 6 0 0,-3 3-13 0,0 2-2 16,-5 5-1-16,-1 4 0 0,-3 1-34 15,0 6-8-15,0 0 0 0,0 8 0 0,-5 3 0 0,2 2 0 16,-3 8 0-16,3 1 0 0,-3-1 9 0,1 0-9 15,-7 3 10-15,3-3-10 0,-3-2 24 0,1-1-2 16,-1-2 0-16,3 3 0 0,-3-3 10 0,4-6 1 16,-1-2 1-16,0-2 0 0,0-4-10 0,-2-2-1 15,2 0-1-15,-6-2 0 0,0-4-22 0,-2-1 9 16,-7 1-9-16,0 1 0 0,1 0 0 0,-4 0 0 16,3-1 0-16,1 4 0 0,2-4 0 0,-3 1 0 15,4 3 0-15,-1-1 0 0,6-2 0 0,1 2 0 16,2-2 0-16,6 2 0 0,3 1 0 0,4-4 0 0,2-1 0 15,3-1 0-15,0-6 0 0,3 1 0 16,0-5 0-16,3 2 0 0,0-8 0 0,3 3 0 0,0-3 0 16,-3 1 0-16,6-1-16 0,-3 0 0 0,0 0 0 15,4 0 0-15,-1 1-4 0,0-4 0 0,0 1-1 16,0-1 0 0,0 1-18-16,3-3-3 0,-3-3-1 0,3 3 0 15,0-5-2-15,0-3-1 0,0 0 0 0,0 0 0 16,0 0 11-16,0 0 3 0,0 0 0 0,0 0 0 15,-6-5-8-15,3-3-2 0,-3-3 0 0</inkml:trace>
  <inkml:trace contextRef="#ctx0" brushRef="#br0" timeOffset="79993.0507">18391 11597 1900 0,'12'0'169'0,"-12"0"-135"0,6 0-34 0,0 0 0 0,0-3 115 0,0-2 16 16,0-6 3-16,-3-2 1 0,0 0-126 0,0-6-25 15,0 1-4-15,0-3-2 16,-3-1-48-16,-3 1-10 0,0 0-1 0,0 0-1 16,-3 2 10-16,0-2 3 0,0-3 0 0,-3 3 0 0,0 0 47 0,0 2 10 15,-3 1 1-15,-3 2 1 0,0 3 44 0,0 0 9 16,-5 2 1-16,2-2 1 0,-6 0 3 0,-3 2 1 16,-3-2 0-16,1 0 0 0,-4 2-33 0,-3 0-8 15,3 1 0-15,-5-1-8 0,2 9 0 0,0-1-22 16,7 3 3-16,-7 5 1 15,-6 1-10-15,6 4-3 0,4 1 0 0,-1 2 0 0,0 5 21 0,3 4 10 16,-2 1-10-16,5 7 10 0,0 7 0 0,6 2 0 0,0 1 0 16,4 2 0-16,5 1 10 0,3 2 8 0,-3-3 2 15,6 0 0-15,0 1 42 0,6-1 9 0,0 0 1 16,3-2 1-16,0-3-15 0,6-5-3 0,3-1-1 16,0-1 0-16,-3-4-29 0,5-2-5 0,4 0-2 15,0-3 0-15,3-3-9 0,0-2-1 0,3 3-8 0,2-6 12 16,4-5-27-16,-6 0-5 0,-3-6-2 0,3 4 0 15,2-9 10-15,-2 0 3 0,-3-4 0 0,0-1 0 16,0-3 9-16,0-2 12 0,-1 0-2 0,1-3-1 16,-3-5 11-16,3-1 1 0,3-1 1 0,0-4 0 15,-4-5-3-15,4-2-1 0,0-3 0 0,-3-3 0 16,0 1 16-16,0-4 3 0,-1 6 1 0,-2 0 0 16,-3 8-25-16,-3 3-5 0,3 4 0 0,-3 7-8 15,0 4 10-15,-3 6-10 0,0 5 8 0,0 2-8 0,-6 4 8 16,2 7-8-16,1 5 8 0,-3 6-8 15,0 5 0-15,0 11-12 0,0 5 0 0,0-3 1 0,-3 1-1 16,3-4-1-16,3 1 0 0,-3-3 0 16,0-5-82-16,3-3-16 0,3-3-3 0,-3-7-965 15</inkml:trace>
  <inkml:trace contextRef="#ctx0" brushRef="#br0" timeOffset="80951.4871">18888 11967 1792 0,'15'3'40'0,"-9"-1"8"0,0-2 1 0,3 0 1 0,0 0-40 0,0-2-10 16,3-1 0-16,-3-2 0 0,5 2-16 0,1 1-4 15,3-1-2-15,3 3 0 0,-6 0 7 0,6 3 2 16,3 2 0-16,2 3 0 0,1 2 57 0,0-2 11 15,-3 6 2-15,3-1 1 0,-4 0 26 0,-2 0 4 16,3 3 2-16,-3 0 0 0,0 2-24 0,-1 4-5 16,-5-4-1-16,3 1 0 0,-3 2-39 0,0-3-8 0,-3 4-1 0,-3-1-1 31,-3 3-35-31,-3-1-6 0,0 1-2 0,-3 0 0 16,-3 0 3-16,-3 0 0 0,0-3 0 0,-3 3 0 0,0-6 29 0,-3 1 0 0,0-1 0 0,-3-5 10 15,0 1 15-15,-2-6 3 0,-1 2 1 0,-6-2 0 16,3-5-13-16,-6-3-2 0,-3 0-1 0,1-6 0 15,-4 1-13-15,3 0 8 0,3-3-8 0,1 0 0 16,-1 0 0-16,3 0 8 0,3-3-8 0,3 4 0 16,0-1 0-16,7 0 9 0,-1 0-9 0,6 0 8 15,0 0-8-15,3 3 8 0,0-3-8 0,6 2 8 16,0-2-8-16,3 3 12 0,0-3-12 0,3 0 12 16,3-2-12-16,-1-1 0 0,1 0 9 0,0 1-9 15,3 2 11-15,3-5-3 0,-3-1 0 0,6 1 0 16,-3-3-17-16,2 1-4 0,1-4-1 0,3-2 0 0,0 0-1 15,-3-1 0-15,2 1 0 0,1 3 0 0,0-1-5 16,-3 1-2-16,3-1 0 0,0 1 0 0,-4 2 7 0,4 0 2 16,-6 0 0-16,3 3 0 0,-3 0 13 15,-3-1 12-15,0 4-3 0,-4-3 0 0,1 2 19 0,-3 0 3 16,0 1 1-16,-6-3 0 0,3-1-8 0,-3 1 0 16,0-3-1-16,-3 0 0 0,-3 1-23 0,-3-4 0 15,3-2 0-15,-6 0 0 0,0 0 0 0,0-1 0 16,-5-1 0-16,-1 1 0 0,0 1-9 0,-3 0-7 15,0 0 0-15,-3 5-1 0,-3-3 4 0,4 6 1 16,-4 0 0-16,-3 2 0 0,0 3-5 0,3 6-1 16,-5-1 0-16,2 3 0 0,-6 3 8 0,6-1 2 0,0 4 0 15,-2 2 0-15,2 5 8 0,3 3 0 16,3 2 0-16,0 6 0 0,4-3 0 0,5 8 0 0,0 1 0 0,3 1 0 16,3 1 0-16,3 0 8 0,0-3-8 0,3-3 0 15,3-2 0-15,0 0 0 0,3-6 0 0,0-2-8 31,0-2-91-31,6-4-17 0,0-2-4 0,5-3-787 0</inkml:trace>
  <inkml:trace contextRef="#ctx0" brushRef="#br0" timeOffset="83609.3792">8470 13396 1602 0,'0'0'71'0,"0"0"14"0,0 0-68 0,0 0-17 16,0 0 0-16,0 0 0 0,0 0 53 0,0 0 7 0,3-3 2 15,3 3 0-15,0-2-50 0,0 4-12 16,3-2 0-16,0 0 0 0,3 3 0 0,-3 0 0 0,3-1 0 0,0 3 0 15,-1 3 16-15,4 3 6 0,-3 0 2 0,3 2 0 16,0 5 20-16,6 3 5 0,0 3 1 0,-1 5 0 16,7 0-18-16,0 6-4 0,0-3-1 0,3 2 0 15,-1 3-16-15,4 0-3 0,3-2-8 0,0 2 12 16,-1 0-12-16,4 2 8 0,-3-4-8 0,2 2 0 16,-5-3 15-16,0 1-3 0,3-4-1 0,-7 1 0 15,4 0 5-15,-3 0 0 0,6-1 1 0,-1 4 0 16,-2 2 2-16,6 0 0 0,-1 2 0 0,4 4 0 15,0-4-19-15,2 1 0 0,-5 0 0 0,0-3 0 16,0-3 0-16,-1 1 0 0,-2-4-8 0,0-1 8 16,-4-1 0-16,1-3 0 0,-3 1 0 0,-3-6 0 15,-1-3 36-15,-2-2 1 0,-3 0 0 0,0-3 0 16,-6-2-6-16,0-3-2 0,-3-3 0 0,0 0 0 0,2-2-29 16,-2 2 8-16,-3-5-8 0,0 0 0 0,3 0-8 15,-3 0-5-15,0 3-1 0,3 0 0 0,-3-1 14 0,0 3 0 16,0 3-10-16,0 0 10 0,2 0 0 0,1 0 0 15,-3 3 0-15,3-1 0 0,0 1 8 0,0 0-8 16,-3-1 8-16,3 1-8 0,-3-1 16 0,0-2-1 16,3 3-1-16,-3-6 0 0,0 0 6 0,2 1 2 15,-2-1 0-15,6 0 0 0,-6 1-22 0,3-1 0 16,3 3 0-16,0-3 0 0,0 6-12 0,3-3 4 16,-4 0 0-16,4-1 0 0,-3 4 8 0,3 0 12 0,-3-1-2 0,0 3-1 15,3 1 1-15,-6-4 0 16,-1 4 0-16,1-4 0 0,0 3-10 0,-3-2 0 15,-3-3 0-15,3-3 0 0,-3 3 0 0,-3-3-14 0,-3-5 3 16,0 0 1 0,0 0-42-16,0 0-8 0,6-8-1 0,0-2-705 0,-3-1-141 0</inkml:trace>
  <inkml:trace contextRef="#ctx0" brushRef="#br0" timeOffset="85711.757">17209 12650 403 0,'-15'10'36'0,"15"-10"-36"0,0 0 0 0,0 0 0 16,0 0 265-16,0 0 47 0,0 0 8 0,0 0 3 15,0 0-236-15,-5 6-47 0,-1-1-10 0,0 0-2 16,0 3-28-16,0-3 0 0,-6 3 0 0,3 0 0 16,0 3 0-16,-3-1 12 0,0 4 0 0,-3-1 0 15,0 0 25-15,3 0 5 0,1 3 1 0,-1 0 0 16,-9 0 14-16,3 3 3 0,3-4 1 0,-3 7 0 16,-6-4-9-16,-5 3-3 0,2 0 0 0,-3 3 0 15,0 0-33-15,-2 3-8 0,-1-1 0 0,-3 0-8 16,3 4 15-16,1-4-4 0,-4 3-1 0,-3 0 0 15,1 0-2-15,-1 0 0 0,-6 3 0 0,1 0 0 0,-1 0 2 0,0 2 0 16,1 3 0-16,2 0 0 0,0 3 18 0,-2-3 4 16,-1-5 1-16,0-1 0 0,1 1-14 0,-4 0-3 15,3 0-1-15,-2-3 0 0,2 0-6 0,0 0-1 16,4 3 0-16,-4-3 0 0,-2 3-8 0,2-1 0 16,-3 4 0-16,4-4 0 0,-4 1 0 0,3 0 0 15,1 2-12-15,2-5 12 0,0 1-15 0,4-4 5 16,-1 0 1-16,0-2 0 0,1 3 9 0,-1-3 0 15,0-1 0-15,0 1-8 0,4-3 8 0,-4-2 0 16,6 2 10-16,1-2-10 0,2-1 0 0,0 3 0 16,6-5 0-16,0 0 0 0,-2 2-10 0,5-4 10 0,-3-1-8 0,3 0 8 15,-3 0 0-15,3 1 0 0,-5-1 0 0,2-3 0 16,3 4 0-16,0-4 0 0,0 1 0 0,1-1 0 16,2 1 0-16,0 2 0 0,0-2 0 15,0-1 0-15,3 1 0 0,0 2 0 0,3-2 0 16,1-1 0-16,-1 1 0 0,3 2-10 0,0-2 10 0,0-1 0 15,0 1-12-15,3 0 12 0,0-1-12 0,0-2 12 16,3 3 0-16,-3-3 0 0,0 0 0 0,3-1 0 16,0 1 0-16,0 0 0 0,-3-2 0 0,3-1 0 15,3 3 0-15,-3-3 9 0,3 3-9 0,-3-3 12 16,0 3-4-16,0 0-8 0,3-5 12 0,0-3-4 16,0 8-8-16,0-8 0 0,0 0 0 0,0 0 0 15,0 0-17-15,0 0-3 0,0 0 0 0,0 0 0 16,0 0-17-16,0-8-4 0,3-3-1 0,0 1 0 15,0-1-39-15,0 1-8 0,0-6-2 0,3 0-839 16</inkml:trace>
  <inkml:trace contextRef="#ctx0" brushRef="#br0" timeOffset="87759.2786">12625 15269 1094 0,'0'0'48'0,"0"0"11"0,0 0-47 0,0 0-12 15,0 0 0-15,0 0 0 0,0 0 215 0,0 0 41 16,0 0 8-16,0 0 1 0,0 0-183 0,0 0-37 16,0-5-7-16,-3-3-2 0,3 0-5 0,-2 0-2 15,-1 0 0-15,0 0 0 0,-3 3-11 0,3-3-2 16,-3 0-1-16,0 3 0 0,0-3 21 0,-3 0 4 15,3 3 0-15,0-1 1 0,0 1-7 0,-3 0-2 16,0-1 0-16,0 4 0 0,0-4 7 0,-3 1 1 16,-3 0 0-16,4 0 0 0,-4-3-40 0,-3 2-12 15,-3 1 0-15,-3 0 0 0,-3-3-8 0,1 2-3 16,2 4 0-16,-6-3 0 16,0 2-5-16,0 3-2 0,1 0 0 0,-1 3 0 15,3-1-2-15,0 3 0 0,7 1 0 0,-4 2 0 0,6 0 32 0,0 2 0 0,-3 3-8 0,3 1 8 16,3 2 16-16,-2-1 5 0,-1 7 2 0,0 4 0 15,-3 3-23-15,3 3 0 0,0 5 0 0,0 0 0 16,1 3-16-16,5-1-7 0,0 1-1 0,3 2-1 16,0 1 9-16,3 2 1 0,6 0 1 0,3 0 0 15,3-3 14-15,0-2 10 0,3-3-2 0,3 0 0 16,0-5 5-16,2-6 1 0,-2 0 0 0,3-4 0 16,0-7-6-16,0 1-8 0,3-8 11 0,0 6-11 15,-3-9 0-15,5-3-11 0,-2-2 0 0,3-2 0 16,-6-3-2-16,6-3-1 0,0 0 0 0,0-3 0 15,-1-2 14-15,1 0 0 0,3-6 9 0,3-2-9 16,-6-3 24-16,2 0-2 0,1-5 0 0,0-3 0 16,-3-2-10-16,0 0-1 0,-3-1-1 0,-1 1 0 0,-2-1-10 0,-3 4 0 15,3 2 0-15,-3 2 8 0,-3-2-8 16,3 8 0-16,-3 0 0 0,-3 2 0 0,0 1 0 16,3 4 0-16,-3 4 0 0,-3 2 0 0,0 3 0 0,3-1 8 15,-4 4 2-15,-2 2 0 0,0 0 3 0,6 8 1 16,-3-3 0-16,3 3 0 0,-3 5-14 0,3 3 9 15,0 2-9-15,0 6 8 0,3 0-8 0,-3 8 0 16,3 5 0-16,3 0-11 0,0 5 11 0,3 1-12 16,0 2 12-16,2-3-12 15,1 0-24-15,3-2-6 0,0-3-1 0,-3-3-1044 0</inkml:trace>
  <inkml:trace contextRef="#ctx0" brushRef="#br0" timeOffset="88850.3627">13099 15981 1670 0,'12'18'148'0,"-6"-10"-118"0,0 6-30 0,-1-4 0 16,1-2 184-16,0-3 32 0,-3 3 5 0,-3-8 2 16,9 0-155-16,0-5-32 0,0 2-5 0,0-2-2 31,3-3-54-31,0-2-11 0,0 2-3 0,6 0 0 0,-3 0 10 0,2 0 1 0,-2 5 1 15,3-2 0-15,0 2 27 0,0 3 0 0,-3 3 12 0,3-1-4 16,-3 4-8-16,-1-1 9 0,1 0-9 0,0 3 10 16,-3 3-10-16,3-1 8 0,0 1-8 0,-3-3 8 15,0 3 14-15,0-1 2 0,-1 1 1 0,-2-1 0 16,0-2-40-16,0 0-8 0,-6 5-1 0,0-2-1 0,0-3 0 0,-3 0 0 16,-3 5 0-16,0-2 0 0,-6 2 9 0,0 0 1 15,0 3 1-15,-2-3 0 0,-4 3-4 0,0-3-1 16,0-2 0-16,-3 0 0 0,0-1 19 0,-3-2 16 15,3-3-4-15,-2-2 0 0,-1-3-12 0,0 5 8 16,0-10-8-16,3 5 0 0,0 0 8 0,1-3-8 16,-4-2 0-16,3 0 9 0,3 5-9 0,3-3 12 15,0 0-12-15,0 1 12 0,3-1-12 0,0 1 0 16,3 2 0-16,3 0 8 0,3 0 10 0,0 0 2 16,-3-6 0-16,0 1 0 0,1 2-20 0,2-5 0 15,5-2-8-15,-2 2 8 0,3-5-20 0,0 2 3 0,-3-2 0 16,6 0 0-1,0-1-23-15,0-2-4 0,0 3 0 0,3 0-1 16,6 0 13-16,-3 2 2 0,0-2 1 0,-1 5 0 0,4-3 13 0,-3 1 2 0,3-1 1 0,-3 3 0 16,3-2 13-16,-3-3 0 0,0-1-10 0,-1 4 10 31,1-4-30-31,0 1-2 0,-3-3 0 0,3-2 0 16,-3 5-13-16,0-1-3 0,0-4-1 0,-3 5 0 0,0-3 28 0,-3 3 5 15,-1-1 2-15,-2 4 0 0,0-3 25 0,-3 2 5 0,0 0 0 0,0 1 1 16,0 2 66-16,-3-3 13 0,0 3 2 0,-2-5 1 15,-1 5-53-15,0-2-10 0,-3-4-3 0,0 4 0 16,0-1-17-16,0-2-3 0,0 2-1 0,-3 1 0 16,3-1-12-16,0-2 0 0,-3 8 0 0,3-3-10 15,0 0-2-15,-2 0-1 0,2 3 0 0,0-1 0 16,-3 4-3-16,3-1 0 0,0 0 0 0,0 3 0 0,0 3 24 16,-3 2 5-16,0-2 1 0,0 5 0 0,-3-3-2 15,1 6 0-15,-4-3 0 0,0 5 0 0,0-3-12 0,3 4 0 16,3-1 8-16,-3-2-8 0,3-1-13 0,1-2-6 15,5 0-1-15,0 0 0 16,3-3-34-16,3-5-7 0,0 0-2 16,0 8-521-16,6 0-104 0</inkml:trace>
  <inkml:trace contextRef="#ctx0" brushRef="#br0" timeOffset="103789.4094">1008 17005 518 0,'0'0'46'16,"0"0"-37"-16,0 0-9 0,0 0 0 15,-9 0 90-15,9 0 16 0,-6 0 3 0,0 0 1 0,0 0-37 16,3 0-7-16,-3-6-2 0,0 6 0 0,0 0 43 0,3-2 8 16,-9-3 1-16,6-1 1 0,3 4-33 0,-5-1-8 15,2 0 0-15,0-2-1 0,0 0-19 0,3 2-3 16,-6-2-1-16,3 0 0 0,3 2-13 0,0 0-3 16,-6 1-1-16,9-4 0 0,0 6-7 0,0 0 0 15,-6-5-1-15,3-3 0 0,3 3-15 0,3-3-2 16,-3 0-1-16,6 3 0 0,-6-9-9 0,9 6 0 15,-6-5 0-15,3 3 0 16,6-4-29-16,-3 6 1 0,3-5 1 0,-4 3 0 16,-5-1-1-16,6 0 0 0,0 9 0 0,0-9 0 15,-6 9 12-15,6-4 1 0,-6 1 1 0,-3 5 0 0,6-5 22 0,-6 5 5 16,6 0 1-16,-6 0 0 0,9 0 6 0,0-3 0 16,-3 3 1-16,0 0 0 0,0 3-9 0,3 2-1 15,-3 0-1-15,3 3 0 0,0 3-10 0,-1 2 0 0,1 0 0 16,0 3 0-16,-3 8-11 0,0 2 3 0,3 1 0 15,-6 2 0-15,3 3-4 0,-6-1 0 0,0 14 0 0,3-5 0 16,-6 0 12-16,3-3 12 0,0-3-2 0,-6 1-1 16,6-4 5-16,-3-1 1 0,3-1 0 0,-6-6 0 15,3-1-6-15,0-4-1 0,0-5 0 0,0 1 0 16,3-1-8-16,0-5 0 0,0-8 0 0,0 0 8 16,-3 5-8-16,3-5 0 0,0 0-10 0,0 0 10 15,0 0 0-15,0 0 0 0,0 0 0 0,0 0 0 16,-6-5 0-16,3 2 0 0,3-2 13 0,-6 0-4 15,6-3 11-15,-3-3 3 0,0-2 0 0,3 0 0 0,3-1 1 0,0-2 1 16,-3-2 0-16,6-3 0 0,-6-3-13 16,3 3-4-16,3-3 0 0,0-2 0 0,0-1-8 0,3-5 0 15,0 11 0-15,-6-3 0 0,6 1 0 0,0-1 0 16,-3 5 0-16,0 6 0 0,3-3 0 0,-6 0 0 16,3 3 0-16,0 0 0 0,0 5 0 0,-3 3 0 15,3-3 0-15,-4 2 0 0,-2 6 0 0,0 0 0 16,3-2 0-16,-3 2 0 0,0 0 0 0,0 0 0 15,6 0 0-15,3 0 8 0,-9 0-8 0,3 0 0 16,3 2 0-16,6-2 0 0,-9 0 0 0,6 6-9 16,-3-6 9-16,6 5-13 0,-3-2-1 0,3 2 0 15,-3 3 0-15,0 2 0 0,3 6-9 0,-4 3-1 16,4 5-1-16,-3 2 0 0,0 3 13 0,3 3 2 0,-9 0 1 16,3-6 0-16,0 6 9 0,0 0 0 0,3-6-9 0,-9 3 9 15,6-5 0-15,0-3 13 0,-3 3-1 0,3-6-1 16,-6-2-11-16,0-2 0 0,0-4 0 0,0 3 0 15,-6-5 0-15,0 0 0 0,0-2-10 0,3-1 10 16,-6-3-16-16,3-2 4 0,-3-2 0 16,3-3 0-16,0 5 12 0,-3-6 12 0,3-2-3 0,-3 0 0 15,-6-2 7-15,10-3 2 16,-1-1 0-16,-3-4 0 0,3-3-2 0,-3-1 0 0,9-4 0 0,0-6 0 16,0 0-6-16,9-2-2 0,-3-3 0 0,9 0 0 15,-4 3-8-15,7-1 0 0,-6 3 0 0,6 9 0 16,3-1 0-16,-6 5 0 0,-3 1 0 0,3 7 0 15,-4 3 0-15,1 3 0 0,0 2 0 0,-3 3 12 0,0-5 10 16,0 10 2-16,0-2 1 0,0 2 0 0,-3 3 3 16,3 3 1-16,0 2 0 0,-3 0 0 0,6 11-15 0,-3 0-3 15,-3 5-1-15,2 0 0 0,1 0-10 0,-3 0 0 16,0 3 0-16,0-5-11 16,3 4-21-16,-9-4-4 0,3 4 0 0,-3-4-720 15,0-1-143-15</inkml:trace>
  <inkml:trace contextRef="#ctx0" brushRef="#br0" timeOffset="104771.784">2151 17209 806 0,'0'0'72'0,"0"0"-58"16,0 0-14-16,0 0 0 0,0 0 200 0,0 0 38 16,-6 0 7-16,3-6 2 0,-3-2-212 0,3 6-35 15,-3-4-22-15,3-2 3 0,0-2 11 0,-3 2 8 16,3 3-12-16,-3-3 12 0,0-3 35 0,3 3 13 15,-3-2 4-15,0 2 0 0,3 8 9 0,-2-6 3 16,-1-2 0-16,0 8 0 0,-3 0-40 0,0-2-8 16,3 2-2-16,-9 0 0 0,3-3-14 0,0 8 0 15,0 1 8-15,-3-1-8 0,0-2 0 0,-2 2 0 16,-1 3 0-16,3-8 0 0,-3 8 0 0,0-6 0 16,3 1-8-16,-3 2 8 0,1-2 0 0,2 2-10 15,0 1 10-15,9-1-8 0,-6 3 0 0,6-3 0 16,3 3 0-16,-3 3 0 0,3-1 8 0,3 1 9 0,3 2-1 15,3 0-8-15,3 0 12 0,3 1-4 0,-3-1 0 16,3 0-8-16,3 0 12 0,-1 1-12 0,-5-1 12 0,6 0-12 16,-3-2 13-16,3-3-4 0,-6 0-1 0,3 2 0 15,-3-5-8-15,0-2 0 0,3 2 0 0,-6-5 8 16,2 0-8-16,7-5 0 0,-9 2-12 0,3-2 12 16,0-5-20-16,0-4 4 0,3 6 1 0,-6-10 0 15,3 5 1-15,-3-1 0 0,3-1 0 0,-3-1 0 16,-3-6 14-16,6 9 0 0,-6-5 9 0,3 5-9 15,0-1 34-15,-4 1 1 0,1 5 0 0,6-2 0 16,-9 2 11-16,0 8 2 0,0 0 1 0,0 0 0 16,0 0-10-16,0 0-3 0,3 0 0 0,-3 0 0 15,0 0-14-15,0 0-3 0,0 0-1 0,6 0 0 0,-6 0-18 16,6 0 0-16,0 8 8 0,3 2-8 0,-3-2 0 16,0 5-9-16,3 1 1 0,0-1 0 0,3 0 8 15,-9 0-8-15,3 0 8 0,0-2-8 0,0 2 8 16,3-5 0-16,-9 3 0 0,3-9 0 0,-3-2 0 15,0 0 0-15,3 8 0 0,-3-8-8 16,0 0-35-16,0 0-6 0,0 0-2 0,6 0 0 16,2-8 23-16,-5 6 5 0,3-4 1 0,0-1 0 0,0-4 34 0,3-2 6 15,-6-1 2-15,3 1 0 0,6 3 8 0,-6-4 1 16,0-1 1-16,6 1 0 0,-3 4-5 0,3 2-1 16,-3-5 0-16,-3 7 0 0,3 6-15 0,2-2-9 15,-2 4 10-15,3-2-10 0,-6 6 12 0,6 7-3 0,0 0-1 16,0 0 0-16,0 6 0 0,0-3 0 0,-3 0 0 0,3-1 0 15,2 4-8-15,-5-6 0 0,0 0 0 0,6 1-11 16,3-1 11-16,-6-3-8 0,6-2 8 0,-3 0-8 31,6-2-37-31,-1-1-7 0,-2-2-2 0,0-3 0 16,3 5-163-16,-3-5-33 0,15-5-6 0,-10 2-2 0</inkml:trace>
  <inkml:trace contextRef="#ctx0" brushRef="#br0" timeOffset="105239.5256">2648 16949 1036 0,'0'0'92'0,"0"6"-73"0,0-1-19 0,0 3 0 16,-12 2 220-16,6-2 41 0,0 0 8 0,0-3 2 16,0 1-187-16,0-4-36 0,6-2-8 0,-9 3-2 15,3-3-38-15,-2 3 0 0,2-3 0 0,0 5 0 16,-3-2 0-16,3 2 0 0,-3 0-9 0,0 3 9 16,0 3 0-16,0 5 0 0,-3 2 12 0,0 6-4 15,-3 0 0-15,3 0 0 0,-5 7 0 0,-1 4 0 16,0-4-8-16,-3 9 0 0,-3 5 0 0,0 0 0 15,-2 3-12-15,-1-3-4 0,-3 2 0 0,3-4-1 16,3-4-19-16,4-7-3 0,5-3-1 16,9-10 0-16,-3-1-3 0,9-10-1 0,3-2 0 0</inkml:trace>
  <inkml:trace contextRef="#ctx0" brushRef="#br0" timeOffset="105972.5654">3404 16888 864 0,'0'0'38'0,"6"8"8"0,0-2-37 0,0-1-9 15,0 3 0-15,0-3 0 0,0 3 264 0,0-3 50 0,6 3 10 16,-3-2 3-16,2-4-254 0,4 1-50 0,-3 0-11 0,6 2-1 15,-3-5-11-15,0 0 0 0,0 0 0 0,3 0 8 16,2 5 7-16,1-5 1 0,-3-5 0 0,3 5 0 16,-6 5-3-16,6-5 0 0,-3 0 0 0,2 0 0 15,1 3-13-15,-3-3 0 0,3 5 8 0,0-5-8 16,0 0 0-16,-4 5 0 0,7-2-12 0,-3 2 12 31,-3-5-36-31,3 0 0 0,0 0 0 0,-1 0 0 16,4 0-56-16,0-2-12 0,0-9-3 0,0 6 0 15,-3 2-9-15,-1-7-1 0,1 2-1 0,0 0 0 0,0-3 22 0,-6 3 4 16,3 0 0-16,-6-2-366 0</inkml:trace>
  <inkml:trace contextRef="#ctx0" brushRef="#br0" timeOffset="106389.4491">3583 17267 1094 0,'0'0'48'0,"0"0"11"0,0 0-47 0,0 0-12 0,0 0 0 0,0 0 0 15,0 0 91-15,0 0 16 0,0 0 3 0,6-6 1 32,0 4-150-32,0-4-29 0,-6 6-7 0,8 0-1 0,-2 0 93 0,0 0 19 0,0 0 3 0,3 0 1 15,-3 0 20-15,3 6 5 0,0-4 1 0,3 4 0 16,0-1-3-16,3 0-1 0,3 3 0 0,-1-2 0 15,4-4-5-15,3 9-1 0,-3-9 0 0,6 9 0 16,-3-8-43-16,5 7-13 0,-2-7 0 0,6 2 8 16,0 0-18-16,-1-2-3 0,1-3-1 0,0 0 0 15,0 0-57-15,-4-3-11 0,4-2-2 0,0-3-713 16</inkml:trace>
  <inkml:trace contextRef="#ctx0" brushRef="#br0" timeOffset="107439.644">5571 16828 1792 0,'0'0'40'0,"0"0"8"0,0 0 1 0,0 0 1 0,-3-11-40 0,3 3-10 16,-3-3 0-16,0-2 0 16,0 0-44-16,-3 0-10 0,0-1-2 0,-3 1-1 15,3 5 25-15,-6-2 4 0,0 2 2 0,-2 0 0 0,-1 3 85 0,-3 2 17 0,3 0 3 0,-6 1 1 16,0-4 14-16,-2 6 3 0,-4 0 1 0,3-2 0 16,-6-4-42-16,0 1-8 0,1 0-1 0,-1 5-1 15,-3-8-37-15,-3 8-9 0,-5 0 0 0,2 3 0 31,3 2-38-31,-2 0-10 0,-1 6-1 0,3 2-1 16,0 3-16-16,4-3-3 0,2 8-1 0,0-2 0 0,0 5 39 0,1 2 8 0,2 0 2 0,0 1 0 16,0 5 21-16,3 2-9 0,4-2 9 0,2 5 0 15,3-3 47-15,6 1 16 0,6-4 3 0,3-4 1 16,3-1-31-16,3-2-5 0,0-3-2 0,6-2 0 16,3 2-42-16,0-8-9 0,2 0-2 0,1-2 0 15,0 2-6-15,3-5-2 0,0 3 0 0,0-3 0 16,-1 0 20-16,-2-3 3 0,0 3 1 0,0-8 0 0,0 5 19 15,-3-5 4-15,3 0 1 0,0 0 0 0,-4-5 8 0,1 0 1 16,0-3 1-16,6 0 0 0,-3-3-11 0,3-5-3 16,-3-2 0-16,-4-1 0 0,7 3 27 0,-3-10 5 15,0-6 0-15,0 0 1 0,0 1-29 0,0 4-5 16,-1 1-2-16,-2-1 0 0,-3 3-9 0,0 3 8 16,-3 3-8-16,0 5 8 0,-3-1-8 0,0 9 0 15,0-3 0-15,0 5 0 0,-6-2 12 0,0 5 0 16,0 0 0-16,0 0 0 0,0 0 22 0,0 0 5 15,0 0 1-15,0 0 0 0,0 0-32 0,0 0-8 16,-3 5 0-16,0 3 0 16,0 0-24-16,-3 3-7 0,3-3-1 0,3 0 0 0,-6-3 32 0,3 8 0 15,3-2 11-15,0-3-3 0,-3 0-8 0,3 5-10 0,3 0 10 16,-3 0-13-16,3 11 36 0,0 3 7 0,3-1 2 0,0 1 0 31,3 4-59-31,0-4-11 0,3-1-2 0,5 6-1 16,-2-6-88-16,6-4-18 0,-3 1-3 0</inkml:trace>
  <inkml:trace contextRef="#ctx0" brushRef="#br0" timeOffset="108351.2034">5672 17359 2095 0,'9'6'46'0,"-3"-1"10"0,0-2 1 0,3 2 2 0,-3-5-47 0,3 5-12 0,3-5 0 0,0 0 0 15,3 0 0-15,-1-5-16 0,7 5 4 0,0 0 1 32,6 5-14-32,-3-2-3 0,0 2-1 0,-4 3 0 0,1 3 39 0,0 2 8 0,3 0 2 0,-3 0 0 15,2 8 12-15,-2-2 4 0,0 7 0 0,0-7 0 16,0 7 0-16,-3-2 1 0,0 0 0 0,-4-5 0 16,4-1-29-16,-6 1-8 0,0-4 0 0,-3-1 0 15,-6-4-47-15,0-2-10 0,-3 5-3 0,-6-7 0 16,-3 2-29-16,-6-3-7 0,-3 3 0 15,-5-3-1-15,-1 0-2 0,-6-2 0 0,0 2 0 0,0-5 0 0,-2 0 60 0,2 0 12 16,3 0 3-16,0 0 0 0,4 0 133 0,2 0 27 16,0-5 6-16,3 2 1 0,0-2-57 0,0 5-11 15,6-5-3-15,0 2 0 0,4-2-23 0,-1 0-5 16,0 5 0-16,9 0-1 0,0 0-16 0,-3-8-3 16,3 8-1-16,-6-6 0 0,6 6-23 0,0 0 8 15,0-2-8-15,0-3 0 0,0 5 8 0,6-8-8 16,3-3 8-16,0 8-8 0,0-7 15 0,5 4-2 15,-2-7 0-15,6 5 0 0,3-5-13 0,-3 0 0 16,0 2 0-16,0-5 0 0,2 3-12 0,1-5-6 16,-6 4-1-16,3-4 0 15,-3 5-13-15,-3-3-2 0,3 0-1 0,-3 0 0 0,-1 3 19 16,1 0 3-16,-3-1 1 0,-3 1 0 0,0 3 12 0,0-4 0 16,0 6 9-16,-3-5-9 0,0 3 21 0,-3 2-1 0,0-6-1 15,-3 6 0-15,0-2 1 0,-3 2 1 16,0-5 0-16,0 2 0 0,-3-5-13 0,0 3-8 0,-3-6 10 0,4 1-10 15,-4 2 0-15,-3-2-12 0,0-4 1 0,0-1 0 32,0 4-13-32,0 1-2 0,0 2-1 0,-3-3 0 0,4 6 15 0,-1 5 4 0,3-3 0 0,0 6 0 15,0-3 16-15,0 6 4 0,0 2 1 0,0 0 0 16,-3 2 8-16,-2-2 2 0,-1 8 0 0,0-3 0 16,0 1-15-16,0 2-8 0,-3 2 8 0,3-2-8 15,1 5 0-15,2 1 0 0,-3-1 0 0,0 0-8 16,3-2-16-1,3 2-4-15,0 0 0 0,3 3 0 0,3 0-8 0,3 0-1 16,3 2-1-16,6 3 0 0,0-2-23 0,3 5-5 0,3-3-1 16,-3-3-767-16</inkml:trace>
  <inkml:trace contextRef="#ctx0" brushRef="#br0" timeOffset="109041.3563">5342 16685 288 0,'0'0'12'0,"6"2"4"0,-3 4-16 0,0-6 0 0,-3 0 0 16,0 0 0-16,0 0 386 0,0 0 74 0,3 5 16 0,-3-5 2 15,0 0-370-15,0 0-73 0,0 0-15 0,0 0-4 16,3-5-5-16,-3 5-2 0,0 0 0 0,0 0 0 15,0 0 15-15,0 0 4 0,0 0 0 0,0 0 0 16,0 0-14-16,0 0-2 0,0 0-1 0,-6 8 0 16,0 5-11-16,-3 0 0 0,-3 3 0 0,3 5 0 15,-6 0-11-15,3 6 11 0,3 2-8 0,-6 0 8 16,3 3-13-16,-2-1 2 0,2 1 1 0,0 2 0 31,0 6-17-31,0-3-3 0,3-5-1 0,-3-3-908 0</inkml:trace>
  <inkml:trace contextRef="#ctx0" brushRef="#br0" timeOffset="128260.9766">1067 18206 403 0,'0'0'17'0,"0"0"5"0,0 0-22 0,0 0 0 16,0 0 0-16,0 0 0 0,0 0 83 0,0 0 12 15,-5 0 2-15,5 0 1 0,-3 5-26 0,3-5-6 16,-6 3-1-16,6-3 0 0,0 0 25 0,0 0 5 16,-3 5 1-16,3-5 0 0,-3 0-26 0,3 0-5 15,0 0-1-15,0 0 0 0,0 0-15 0,0 0-3 16,0 0-1-16,0 0 0 0,0 0-4 0,0 0-1 0,0 0 0 15,0 0 0-15,0 0-6 0,0 0-2 0,0 0 0 0,0 0 0 16,0 0-13-16,0 0-3 0,0 0-1 16,0 0 0-16,0 0-15 0,0 0 9 0,0 0-9 0,0 0 8 15,6 6-8-15,3-6 0 0,-4 0 0 0,7-6 0 16,-3 6 10-16,-6 0 3 0,6-5 1 0,0 5 0 16,0-3-3-16,3-2-1 0,-3 5 0 0,0-5 0 15,3 5-10-15,-3-3 10 0,-3 3-10 16,3 0 10-16,-1-5-10 0,4 5 0 0,-3 5 0 0,0-5 0 15,0 3 0-15,3 2 0 0,0-5 0 0,3 5 8 16,-3-2-8-16,3 2 0 0,0-5 0 0,-4 8 0 16,1-3 0-16,0-5 0 0,3 6-9 0,-6-4 9 15,3-2-15-15,0 6 1 0,-3-6 0 0,0 5 0 16,0-5 2-16,3 0 0 0,-12 0 0 0,3 3 0 16,-3-3 3-16,6 5 1 0,-4 3 0 0,1-3 0 0,-3 3 8 15,0-3 0-15,0 6 0 0,-3-3 0 0,1 5 0 16,2-5 0-16,-6 5 0 0,3-2 0 0,-6-3-15 0,6 0-1 15,0 5 0-15,0-8 0 16,3 8 6-16,-3-2 1 0,3 2 0 0,-6-5 0 0,0 0 0 0,3 3 0 16,-3-3 0-16,6-3 0 0,-9-2 0 0,3 2 0 15,-3 0 0-15,3-2 0 0,0-3 9 0,0 5 0 16,-3-5 0-16,3 5-8 0,-6-2 8 0,4 2 9 16,-1-5-1-16,0 6-8 0,3-1 18 0,-3-2-3 15,-3-3-1-15,6 5 0 0,3-5 5 0,-6 5 1 16,3-2 0-16,0-3 0 0,0 5 1 0,3-5 1 0,-3 0 0 0,0 5 0 15,0-2-10-15,3-3-1 16,3 0-1-16,-6 5 0 0,3 1-2 0,3-6-8 16,0 0 12-16,0 0-4 0,-6 2 4 0,6-2 1 0,0 0 0 15,0 0 0-15,0 0-4 0,0 0-1 0,0 0 0 0,0 6 0 16,0-6 0-16,6 8-8 0,-3 2 12 0,-3-10-4 16,6 3 7-16,3 2 1 0,-6 0 0 0,6 3 0 15,-9-8 4-15,3 6 0 0,6 2 1 0,0-3 0 16,0 3-5-16,-6-3-2 0,9 0 0 0,3-2 0 15,-9 2-1-15,3-5 0 0,2 6 0 0,4-6 0 16,-3 0-13-16,6-6 0 0,-3 6 0 0,0-5 0 16,6 2-19-16,0-2-3 0,-7 0-1 0,4-3 0 15,0 3-120-15,3-3-24 0,-6 2-5 0</inkml:trace>
  <inkml:trace contextRef="#ctx0" brushRef="#br0" timeOffset="130223.7012">1621 18010 115 0,'0'0'10'0,"0"0"-10"0,0 0 0 0,0 0 0 16,0 0 313-16,0 0 61 0,0 0 12 0,0 0 2 16,0 0-268-16,0 0-53 0,0 0-11 0,0 0-3 15,0 0-25-15,0 0-6 0,0 0-1 0,0 0 0 16,0 0-13-16,0 0-8 0,9 0 8 0,-9 0-8 0,6 8 12 0,3-3-1 15,-6-5-1-15,6 6 0 16,-6 2 12-16,6-3 2 0,-3-2 1 0,0 7 0 0,3-2 2 0,-3 5 0 16,-1-5 0-16,4 3 0 0,-3-3-11 0,0 2-1 15,-3 4-1-15,0-6 0 0,0-1-2 0,3 4 0 16,-6-8 0-16,0 7 0 0,-6-2-12 0,6-8 0 16,0 0-9-16,0 0 9 0,-6 8-17 0,6-8 2 15,0 0 1-15,0 0 0 0,0 11 2 0,0-11 0 16,0 0 0-16,0 0 0 0,0 0 2 0,0 0 1 15,0 0 0-15,0 0 0 0,12 0 20 0,-12 0 4 16,0 0 1-16,0 0 0 0,0-6-16 0,0 6-16 16,3-5 3-16,-3 5 1 0,6-2 12 0,-6-9 0 0,6 3 9 15,0 3-9-15,-12 5 15 0,6-3-3 0,0-2-1 0,0-1 0 16,0-1-11-16,0 7 10 0,0-8-10 0,0-3 10 16,0 3-10-16,6 3 0 0,-6 0 9 0,0-3-9 15,0-6 0-15,0 6 0 0,0-2-10 16,0 2 10-16,9-5-12 0,-9 7 4 0,0-2 8 0,3-5-13 15,0 5 13-15,0-2 0 0,3 2 0 0,0 2 0 16,-6 6 0-16,0 0 0 0,3-5 0 0,-3 5 0 16,3-2 0-16,-3 2 12 0,0 0-4 0,0 0-8 15,9 0 28-15,-9 0-2 0,6 7 0 0,-6-1 0 16,0-6-11-16,3 8-3 0,3 2 0 0,-6-2 0 16,0 5 6-16,3 1 1 0,-3-1 0 0,3 0 0 15,-3 0-19-15,2 6-16 0,1-6 4 0,0 0 0 16,-3 1 12-16,6-1 16 0,-6 0-3 0,3 0-1 0,0 0-27 15,0-2-5-15,3 2-2 0,3-5 0 16,-3 0-41-16,-3 3-8 0,6 2-1 0</inkml:trace>
  <inkml:trace contextRef="#ctx0" brushRef="#br0" timeOffset="131095.3706">2333 17926 1324 0,'0'0'118'0,"-3"7"-94"0,-3-1-24 0,0 2 0 0,-3 2 80 0,3-2 12 15,-3-8 3-15,3 0 0 0,0 0-95 0,-3-5-20 16,6 2-3-16,-3 3-1 0,-6-5 24 0,3 5 0 16,0 0 0-16,0 0 0 0,0 0 21 0,6 0 3 15,-8 0 0-15,5-5 0 0,3 5-8 0,-9 0 0 16,12 0-1-16,-6 5 0 0,3-5 15 0,-3 5 3 15,6-5 1-15,-3 3 0 0,-3 8 9 0,0-9 1 16,3 3 1-16,0 6 0 0,3-8-20 0,-3 7-4 16,3-2-1-16,0 0 0 0,0-3-20 0,0 3 0 15,0 6 0-15,0-4-8 0,0 3-8 0,3 1 0 0,-3-1-1 0,3 0 0 16,0 6-4-16,0-4-1 0,6-1 0 16,-9 4 0-16,3-5 12 0,3 1 10 0,0-1-13 0,0-2 5 15,-3-4 8-15,3 1-12 0,0-2 12 0,-3-6-12 16,8 5-4-16,-8-2-2 0,3-3 0 0,3-3 0 15,3-2 7-15,-3 5 2 0,-3-6 0 0,3-2 0 16,-3 3 9-16,0-3 0 0,3-5 10 0,-3 5-10 16,0-3 24-16,0-2-2 0,3 0 0 0,-6 0 0 15,0 5 19-15,0-5 4 0,0-1 1 0,0 1 0 16,-3-3-1-16,0 8 0 0,-3-10 0 0,3 5 0 16,-3-9-14-16,0 4-3 0,-3 2-1 0,0-2 0 15,0-1-18-15,3-2-9 0,-3-3 10 0,0 3-10 16,-3-3 0-16,6 3-15 0,0 0 2 0,0 5 0 15,0 0-12-15,0 3-3 16,3 2 0-16,0-2 0 0,0 10 28 0,0-2-8 0,0-3 8 0,0 8 0 16,0 0 20-16,0 0 10 0,0 0 2 0,0 0 0 0,0 0-24 15,0 0-8-15,0 0 0 0,0 0 9 0,0 0 9 0,3 8 2 16,-3 5 0-16,0 0 0 0,0 1 0 0,0 4 1 16,0 1 0-16,3 2 0 0,0 5-9 0,3 6-1 15,-3 0-1-15,9 2 0 0,-6 6-10 0,3-3 0 16,3-3 0-16,-3 3 8 0,-1-2-8 0,-2-3 0 15,3-6 0-15,-3 0 0 16,3 1-162-16,3-9-34 0</inkml:trace>
  <inkml:trace contextRef="#ctx0" brushRef="#br0" timeOffset="131773.5564">3047 17783 691 0,'0'0'61'0,"0"0"-49"0,0 0-12 0,-6 0 0 15,3 0 253-15,3 0 48 0,0 0 10 0,-6 0 1 16,0 0-228-16,6 0-47 0,0 0-9 0,-3 5-1 16,3 3 30-16,0 5 7 0,0 0 0 0,0 1 1 15,3 4-11-15,0 9-2 0,0 10-1 0,3-3 0 16,3 11-11-16,-3 0-1 0,3 3-1 0,3-3 0 15,-6 7 6-15,3-12 0 16,-1 5 1-16,1 13 0 0,0 1-14 0,0 1-3 0,6 4-1 16,-3-3 0-16,0 2-27 0,3 22 0 0,0-19 0 0,0-8 0 15,-3-10-45-15,-1-6-5 0,-2-15-1 0,-3-1 0 16,3-13-146-16,-3 1-30 0,9 17-5 16,-15-31-2-16</inkml:trace>
  <inkml:trace contextRef="#ctx0" brushRef="#br0" timeOffset="133693.4244">3779 18187 1450 0,'0'0'64'0,"0"0"14"0,0 0-62 0,0 0-16 15,-6 0 0-15,6 0 0 0,-3 0 27 0,0 0 2 0,-3 0 1 0,0 0 0 16,0 0-16-16,0 0-3 0,0 0-1 0,0 0 0 15,-2 0 17-15,2 6 3 0,-3-12 1 0,3 12 0 16,-3-6 1-16,3 0 1 0,-3 0 0 0,3 0 0 16,-3 0-7-16,0 0-2 0,0 0 0 0,0 0 0 15,0-6 3-15,0 6 0 0,0 6 0 0,1-6 0 0,2 0-5 0,-3 0-1 16,3 5 0-16,0-5 0 16,0 3-5-16,6-3 0 0,0 0-1 0,-6 0 0 0,0 5-15 0,0 0 0 15,6-5 0-15,0 3 0 0,-6 2 8 0,3 1 0 16,3-6-8-16,-3 7 12 0,0 1 7 0,0 3 1 15,3 2 0-15,0-5 0 0,0 5-6 0,0 1-1 16,-3-1 0-16,3 0 0 0,0 0-13 0,3 1 0 16,-6-4 0-16,3 3 0 15,3 1 0-15,0-1 0 0,0 5 0 0,0-2 0 0,0-3-13 0,3 1 4 16,0-1 1-16,3 0 0 16,-6-2-17-16,6-3-3 0,-3 2-1 0,0-7 0 0,-6-3 4 0,12 5 1 15,-12-5 0-15,8 0 0 0,1-5 24 0,3 5 0 0,-12 0 0 16,9 0 0-16,-3-3 0 0,-6 3 11 0,0 0-3 0,6-5 0 15,-6 5 10-15,9 0 2 0,-9 0 0 0,6-5 0 16,-6 5 6-16,3-8 2 0,0 2 0 0,-3 1 0 16,3 2-15-16,0-7-2 0,-3 7-1 0,0-7 0 15,3-6-2-15,-3 3-8 0,3-1 12 0,0 1-4 16,0 0 2-16,0-3 0 0,-3 3 0 0,3-3 0 16,-3 3-1-16,3-1 0 0,0 4 0 0,-3 2 0 15,0 3-9-15,0-3 0 0,0 2 0 0,0 6 8 16,0 0 15-16,0 0 2 0,0 0 1 0,0 0 0 15,0 0-8-15,0 0-2 0,0 0 0 0,0 0 0 16,0 0-3-16,0 0-1 0,0 0 0 0,0 0 0 16,0 0-12-16,6 6 8 0,0 2-8 0,0 2 0 15,0-2 0-15,-1 0 0 0,4-3 0 0,-3 9 0 16,3-6 0-16,3 2 0 0,-3-2 0 0,-3 5-10 16,3-2 10-16,0 5 0 0,0 2 0 15,-3-5 0-15,0 1-16 0,3-1 3 0,0 0 0 0,0-5 0 16,2-3-201-16,1-5-40 15</inkml:trace>
  <inkml:trace contextRef="#ctx0" brushRef="#br0" timeOffset="134236.9939">4077 18063 1706 0,'0'0'76'0,"0"0"15"15,3 8-73-15,-3-8-18 0,0 0 0 0,6 5 0 16,0 9 39-16,0-6 4 0,0 2 1 0,-3 3 0 16,5 1 0-16,1 4 0 0,0 3 0 0,3-2 0 0,0 2 8 15,0 5 1-15,-3 1 1 0,0 2 0 0,0 0-2 0,0-5 0 16,-3-3 0-16,0 5 0 0,0 6-23 0,0-11-5 15,3 3 0-15,-4-3-1 0,-2-2-23 0,3-1 0 16,0-4-10-16,0-6 10 16,-3 5-37-16,-3-13-1 0,0 0 0 0,0 0 0 0,0 0 11 0,0 0 3 15,0 0 0-15,0 0 0 0,0 0 24 0,0 0 8 16,0 0 0-16,0 0 0 0,0-5 18 0,0 2 4 16,3-8 1-16,0 3 0 0,-3 3-3 0,3-8 0 15,0 5 0-15,3-5 0 0,-3-6-28 0,3 1 0 16,0-4 0-16,3 4 0 0,0-3 0 0,0 2 0 15,0 1 0-15,6-3 9 0,-1-1-22 0,-2 4-5 16,0-1-1-16,-3 6 0 16,3 0-101-16,3 0-20 0,-3-6-4 0</inkml:trace>
  <inkml:trace contextRef="#ctx0" brushRef="#br0" timeOffset="134979.982">4794 18232 1652 0,'0'0'73'0,"0"0"15"0,0 0-70 0,0 0-18 0,0 0 0 0,0 0 0 0,0 0 60 0,0 0 8 16,0 0 1-16,0 0 1 0,0 0-22 0,0 0-5 16,0 0-1-16,-3-5 0 0,-3 3 11 0,3-4 3 15,-3 6 0-15,0-5 0 0,3 2-34 0,-3 3-6 16,0 0-2-16,6 0 0 0,-6-5-14 0,1 10 0 15,2-5 0-15,-3 3 0 0,0 2-8 0,0-5 8 16,6 0-12-16,-6 8 12 16,0-3-42-16,3 3-2 0,0-2 0 0,0-1 0 15,0 3-11-15,3 0-2 0,0 2-1 0,0-2 0 16,3 3 21-16,0 2 4 0,0-5 1 0,0 5 0 0,0-7 32 0,3 2 0 16,-3 0 0-16,-3-8 0 0,0 0 0 0,0 0 0 0,6 5 0 15,-6-5 0-15,0 0 0 0,6-5-8 16,0-3 8-16,2 0 0 0,-5 2 0 0,3-7 0 0,0 0 0 0,0 0 0 15,0-1 0-15,3 1 12 0,0 0-3 0,0 0-1 16,-3 0 10-16,0 2 2 0,0 3 0 0,0 0 0 16,0-3 19-16,-3 6 4 0,-3 5 1 0,0 0 0 15,0 0 8-15,9 5 1 0,0-5 1 0,-3 11 0 16,0-3-37-16,0 11-7 0,-1-4-2 0,1 4 0 16,3 7-8-16,-6 1 0 15,3-1-12-15,-3 1 12 0,0 4-19 0,3 1 4 0,-6 0 1 0,3-6 0 0,-3 1-6 0,-3 13-2 16,-3-9 0-16,3 1 0 15,0-5-7-15,-6-1-2 0,0-5 0 0,0-2 0 16,-2 2-11-16,2-8-2 0,-3 0-1 0,-3-2 0 0,0-3 23 0,3 0 5 16,-3-3 1-16,3 0 0 0,3-5 38 0,-3-5 8 15,4 0 2-15,2 2 0 0,0-7 28 0,3 7 7 16,-3-8 1-16,6 3 0 0,-3 0-27 0,3-2-5 16,0-3 0-16,3 5-1 0,0-6-15 0,3 1-4 15,-3 3 0-15,6 2 0 0,-1 0-7 0,1-3-1 16,3 3-8-16,0 3 12 0,3-3-12 0,0 0 0 15,6-2 0-15,-3 2-10 16,2-3-116-16,1-2-23 0,0 0-5 0,0-1-1 16</inkml:trace>
  <inkml:trace contextRef="#ctx0" brushRef="#br0" timeOffset="135442.7492">5229 18531 633 0,'9'16'56'0,"-6"-5"-44"0,3-3-12 0,-3 0 0 15,0-3 381-15,-3-5 75 0,2 5 14 0,4-2 3 0,6 2-364 0,0-5-73 16,0-5-14-16,3 5-3 0,0-3-19 0,0-2-12 15,0 0 1-15,3-3 1 0,-7 0 10 0,4-3 0 16,3-2 0-16,-3 5 0 0,3-5-12 0,-6 0 4 16,-3-6 0-16,3 6 0 0,0-6 8 0,-3 6 0 15,-1 0 0-15,1 0 8 0,-3-1 7 0,3-4 1 16,-3 5 1-16,-3 0 0 0,3-1 4 0,-6 6 1 16,0-5 0-16,-3 0 0 0,-3 5-22 0,-3 3 0 15,3-6 0-15,-3 3 0 0,0 3 0 0,-2 2 0 16,2 3 0-16,0-5 8 0,-3 5 2 0,0 5 1 15,3-5 0-15,0 3 0 0,3-3 4 0,0 5 1 16,-3 3 0-16,3-3 0 0,-3 1-8 0,6 2 0 16,0-3-8-16,-3 8 12 0,3-5-12 0,0 3 0 0,3-3 0 0,3 5-10 15,3 0 10-15,0 0-13 0,3 6 5 0,0-6 8 16,0 8-27-16,0-2 3 0,6-1 0 0,3-2 0 31,0 3-27-31,5 4-5 0,-2-1 0 0,0-4-1 16,0-5-141-16,-3 1-28 0</inkml:trace>
  <inkml:trace contextRef="#ctx0" brushRef="#br0" timeOffset="135808.7661">6083 18166 2718 0,'0'0'60'16,"0"8"12"-16,-3 0 2 0,3-8 2 0,0 0-60 0,0 0-16 0,-3 5 0 0,3-5 0 16,0 0-42-16,-9 0-11 0,3 0-3 0,-3 0 0 0,6 6 39 0,-3-6 7 15,0 5 2-15,0-2 0 0,0 2 16 0,0 0 3 16,1-2 1-16,2 2 0 0,0 3-12 0,0-3 0 16,3-5 9-16,0 6-9 0,-3 2 8 0,3 0-8 15,3 2 10-15,-3-2-10 0,3-3 8 0,0 3-8 16,2 3 0-16,4-3 0 0,-3 5 0 0,0-5 0 15,0 5 0-15,0 6 0 0,0-6 9 0,0 0 3 16,0 0 0-16,-3 1 0 0,3 4 22 16,-3-5 5-16,3 1 1 0,-3-6 0 0,0 5-23 0,0-3-4 0,0-2-1 15,-3 3 0-15,0-8-12 0,0-3 0 0,-3 10 0 0,0-2 0 16,-3-3 0-16,0-2-10 0,-6 2 2 0,3 1 0 31,-3-4-34-31,0 4-6 0,-3-6-2 0,1 0 0 16,-4 0-158-16,0-6-32 0,0 4-7 0,-3-4-1 0</inkml:trace>
  <inkml:trace contextRef="#ctx0" brushRef="#br0" timeOffset="136134.8944">6324 18063 2610 0,'9'8'57'0,"0"-3"12"0,-6 3 3 0,3 3 1 0,3-6-58 0,0 3-15 15,3-3 0-15,0-2 0 0,2-3 33 0,4 0 4 16,0 0 1-16,3-3 0 0,-3 3-27 0,3-5-11 15,2 5 8-15,-2-5-8 0,0 0 0 0,6-3 0 16,-3 2 0-16,3-2 0 0,-4 3 0 0,4-3 0 16,0-5 0-16,0 0 0 15,0-1-33-15,-4 1-6 0,-2-5-1 0,0 4 0 16,-3-7-135-16,-3 3-27 0,0-3-6 0</inkml:trace>
  <inkml:trace contextRef="#ctx0" brushRef="#br0" timeOffset="136394.1979">6649 17608 2487 0,'0'5'55'0,"0"3"11"0,0-2 2 0,0-6 2 0,0 0-56 0,0 5-14 0,0 3 0 0,0-8 0 16,0 0 0-16,0 10 0 0,2 4 0 0,1-1 0 15,-3 8 0-15,0 3 0 0,0 5 0 0,0 3 0 16,0 7 0-16,0 12 0 0,3-4 0 0,-3 6 0 0,0-3 0 0,3 9 0 16,0-6 0-16,0-6 0 15,0 3 0-15,0-10 0 0,-3 0 0 0,0 5 0 16,0-6-26-16,-3 1-8 0,0-8-2 0</inkml:trace>
  <inkml:trace contextRef="#ctx0" brushRef="#br0" timeOffset="137126.2399">7866 18090 1497 0,'9'8'133'16,"-3"-3"-106"-16,-9 0-27 0,6 3 0 0,3-3 176 0,-6-5 29 16,0 0 7-16,0 0 0 15,0 0-226-15,3 8-46 0,0 3-8 0,-3-3-3 0,0 5 48 0,0 8 10 16,6 3 1-16,-3 2 1 0,-9 1 11 0,6-1 0 15,6 6 0-15,-3-11 0 16,3 6 0-16,-3 2 0 0,0 0 0 0,0-5-8 0,5-3 20 0,-2 0 5 16,-6-5 1-16,6 0 0 0,6-3-8 0,-6-2-2 15,-6-11 0-15,9 0 0 0,3-6-8 0,3 1-17 16,0-8 4-16,-6 0 1 0,3-9 12 0,3 4 0 16,2-3 0-16,-2-3 10 0,-3-3 2 0,3 9 0 0,6-3 0 15,9-6 0-15,-7 1 35 0,-2 2 7 16,3 3 2-16,0 2 0 0,0-2-7 0,-3 8-1 0,-4-6 0 15,1 12 0-15,-3-4-19 0,3 3-4 0,-3 3-1 0,-3 2 0 16,3-2-9-16,0 5-3 0,-1 5 0 16,-2-2 0-16,3 2 2 0,-3 0 0 0,0 3 0 0,0 5 0 15,-3-2 9-15,3-3 1 0,-3 5 1 0,3 0 0 16,-6 6-9-16,3-6-3 0,-4 0 0 0,4 1 0 16,-3 4-1-16,0-2 0 0,-3-3 0 0,-3 1 0 15,0-4-3-15,-3-2-1 0,0 5 0 0,0-2 0 16,-3-3-8-16,3 5 0 0,-3 0 0 0,-2-5 0 15,-4-3 0-15,-3 1-17 0,3-4 4 0,-6-10 1 16,0-5-31-16,-3 5-5 0,0-5-2 0,-2 0 0 16,-1-3-101-16,-3-5-20 0,-9 0-4 0</inkml:trace>
  <inkml:trace contextRef="#ctx0" brushRef="#br0" timeOffset="137249.9143">8211 17338 2948 0,'0'27'131'0,"0"-19"26"0,6 7-125 16,-3 1-32-16,0-2 0 0,-6-4 0 0,0-2-12 0,3-8-8 15,0 0-1-15,-12-5-1267 0</inkml:trace>
  <inkml:trace contextRef="#ctx0" brushRef="#br0" timeOffset="138621.2492">9542 17822 1497 0,'0'0'133'0,"0"0"-106"0,0 0-27 0,6 0 0 0,-6 0 167 0,6 0 28 16,3 6 5-16,-3-12 2 0,2 4-132 0,1-4-26 15,0 1-6-15,3 2-1 0,-3-2-29 0,0 0-8 16,3 0 0-16,-3 2 0 0,3-2 9 0,0 5 1 0,-3 0 0 16,3 0 0-16,-1 5 2 0,1 0 0 15,-3-2 0-15,3 10 0 0,0-2-12 0,3 5 0 0,0 2-10 0,-3 9 10 16,3 10 0-16,0-3 20 0,-1 3-4 0,1 3 0 15,-6-1 17-15,3-4 3 0,-3 2 1 16,0-3 0-16,-3 3 3 0,0-8 0 0,-3-2 0 16,3-3 0-16,-6-3-40 0,3-3 0 0,-6-4 0 0,3-1 0 31,0-8-54-31,0 3-6 0,-3 0 0 0,0-8-1 16,3 0 9-16,0 0 3 0,0 0 0 0,-6 0 0 0,0 0 36 0,6 0 13 0,-3-3-9 15,0-7 9-15,3 10 12 0,-3-8 8 0,0 0 2 0,3-3 0 16,-3 3 6-16,3 0 2 0,0-2 0 0,0 2 0 15,3-5-5-15,-3 2-1 0,3 3 0 0,-3-5 0 16,3-6-12-16,0 4-2 0,0-4-1 0,0-5 0 16,3-2-9-16,3-9-9 0,-3-2 9 0,0-2-13 15,0-1-7-15,3 6-2 0,3-4 0 0,2 9 0 16,-5 0-8-16,3 3-2 0,0 5 0 0,-3 2 0 16,0 6 13-16,3 0 3 0,-3 7 0 0,0 6 0 15,3-2 39-15,-3 4 8 0,3 4 1 0,-4-1 1 0,4 3-5 0,0 0 0 16,-3 2-1-16,3-2 0 0,0 11-27 0,0-6 0 15,-3 8 0-15,3-2 0 0,-6 7 0 0,3 6 0 16,-3-6 8-16,-3 1-8 0,3 5 0 0,-3-6 0 16,-1 6 0-16,1-11 0 0,-3 3 0 15,-3-3 0-15,1 0 0 0,2-2 0 0,-3-6-16 0,3 5 5 16,-6-10 1-16,3 6 0 0,3-9-6 0,-3 3-2 16,3-8 0-16,0 5 0 0,-3 0 18 0,3-5 0 15,0 0 0-15,0 0 9 0,0 0 5 0,0 0 1 0,3-5 0 0,-3-3 0 16,3-2 2-16,0-4 1 0,3 1 0 0,-3 0 0 15,2-8-3-15,1 8-1 0,0-6 0 0,0 0 0 16,0 4-14-16,0 1 0 16,0 1 0-16,0 3 0 0,-3-4 20 0,6 6-1 0,-6 3-1 15,3 0 0-15,-6 5-5 0,6-8-1 0,0 8 0 0,0-5 0 16,3 5-3-16,-3 5-1 0,6-5 0 0,-3 0 0 16,-3 5-8-16,2 3-11 0,4-8 3 0,-3 8 0 15,0 3 0-15,3-3 0 0,-6 5 0 0,6 0 0 16,0-2 8-16,-6 2-10 0,0 0 10 0,-3 0-10 15,3 1 10-15,-3-7 0 0,0 7 0 0,0-1 0 16,-3-2-20-16,0-4 2 0,0 1 0 0,-3-2 0 16,-3 2-91-16,3-3-19 0,3-5-3 0</inkml:trace>
  <inkml:trace contextRef="#ctx0" brushRef="#br0" timeOffset="139474.9614">10765 18100 2163 0,'0'0'48'0,"0"0"9"0,0 0 3 0,0 0 0 0,0 0-48 15,6-2-12-15,-3-6 0 0,3 0 0 0,0-3-13 0,0-2-6 0,-3 5-1 0,0 0 0 16,-3 3 20-16,3-3 16 0,-3-6-4 0,0 4 0 15,-3 2 16-15,0 0 2 0,0-3 1 0,0 6 0 16,-3 3-31-16,0-4-8 0,0 1-1 0,0 2 0 16,0-2 9-16,0 5 14 0,-3-5-3 0,3 2-1 15,0 3-1-15,0-5 0 0,0 5 0 0,1 0 0 16,-1 0-22-16,0 0-5 0,0 0-1 0,0 5 0 16,0-2-9-16,3 2-3 0,0 8 0 0,-3 0 0 0,3 1 15 0,0 4 4 15,0 3 0-15,0-2 0 0,-3 2 12 16,0 3-9-16,0-6 9 0,3 4-8 0,0-9 8 0,-3 5 0 15,3-2 8-15,0 0-8 0,3-8 0 0,-3 0-18 16,3-8 3-16,0 0 1 16,0 0-36-16,0 0-7 0,0 0-2 0,6-8 0 15,3 3-4-15,-3-3-1 16,3-3 0-16,0 3 0 0,0-5 52 0,0 5 12 0,0-3 0 0,3 4 0 0,-3-1 50 16,2-3 13-16,-2 3 2 0,0-2 1 0,3 2 11 0,-3-6 3 15,-3 9 0-15,0-3 0 0,3 3-20 0,-6 2-4 16,-3 3-1-16,0 0 0 0,0 0 0 0,0 0 0 15,0 0 0-15,0 0 0 0,0 0-38 0,0 0-7 0,6 0-2 0,-6 0 0 16,0 0-8-16,0 0-17 0,0 0 4 0,6 3 1 31,0 2-20-31,0 3-3 0,0-3-1 0,-3 3 0 16,3-2 7-16,0-1 1 0,0 0 0 0,0 3 0 0,-1-3 12 0,1 3 4 0,-3-8 0 0,-3 0 0 16,6 8 12-16,0-8 0 0,0 6 0 0,-6-6 0 15,9 0 0-15,-3 0 0 0,0-6 0 0,0 4 0 16,0-4 0-16,3-2 0 0,-3-2 9 0,3 2-9 15,0-3 12-15,0 3-4 0,3-5-8 0,-1 0 12 16,1 0 8-16,0-1 0 0,0 1 1 0,-3 3 0 16,3-1 21-16,-3 0 4 0,3 4 1 0,-3 1 0 15,0-2-31-15,0 3-7 0,-3 5-1 0,3 0 0 16,-3 5 13-16,-1 3 3 0,7 5 0 0,0 6 0 0,-3-1 11 16,3 4 2-16,0-1 1 0,0-3 0 0,3 6-26 15,-3-3-4-15,0 6-8 0,2-6 11 0,1 3-11 0,0-6 0 16,0 3 0-16,0 1-11 15,3-4-23 1,0-5-5-16,0 6-1 0,-6-6 0 0,2 0-94 0,1-5-19 0,-3-2-4 16</inkml:trace>
  <inkml:trace contextRef="#ctx0" brushRef="#br0" timeOffset="139771.1657">11471 17820 2260 0,'0'0'50'0,"0"0"10"0,0 0 3 0,0 0 0 0,0 0-51 15,0 2-12-15,0 9 0 0,-3-8 0 0,3 2 42 0,-3 3 6 0,0 2 0 0,-6 4 1 16,0 4-28-16,0 3-5 0,-3 6-2 0,-3 5 0 16,-3 2-14-16,0 3 0 0,0 3 0 0,1-1 0 15,-4 1-18-15,3 5 0 0,-3-5 0 0,9-14 0 16,-6 6-7-16,3 2-2 0,1 3 0 0</inkml:trace>
  <inkml:trace contextRef="#ctx0" brushRef="#br0" timeOffset="140432.3979">12465 17904 921 0,'0'8'82'16,"0"-2"-66"-16,0-6-16 0,-6 8 0 15,0-1 144-15,-3-1 24 0,0-6 6 0,0 5 1 16,0-2-175-16,-3 2-29 0,3 0-9 0,0 3-2 0,0 0 14 0,3 3 2 15,0-3 1-15,4 5 0 16,-1-3 23-16,3 4 18 0,-3-1-3 0,0 3-1 0,3 2-1 0,-3 1 0 16,3-1 0-16,-3 4 0 0,0-1 11 0,3 5 1 15,-3-7 1-15,3 5 0 0,3-3 8 0,-3-3 2 16,3-5 0-16,0 1 0 0,0-6-36 0,3 2 0 16,-1-2 0-16,4-3 0 15,-3-2-38-15,3-3-8 0,-3 0-2 0,6-3 0 0,0-2 19 0,-3 0 3 16,3 2 1-16,-3-2 0 0,3-3 67 0,-3-3 14 15,0 3 2-15,0-2 1 0,-1 2 39 0,-2-5 8 0,6 5 2 16,-6-5 0-16,0 2 4 16,3 3 2-16,-3-5 0 0,3 0 0 0,-3 2-38 0,0-2-8 15,-3 5-2-15,3-5 0 0,-3-1-32 0,0 6-6 0,-3-2-2 16,0 5 0-16,-3-3-26 0,0 2 0 16,0 4 0-16,-6-4 0 15,0 1-24-15,-6 2-3 0,-3-2-1 0,-6 5 0 16,-5-5-153-16,-7 2-31 0</inkml:trace>
  <inkml:trace contextRef="#ctx0" brushRef="#br0" timeOffset="141004.8695">12798 17822 864 0,'0'0'76'0,"3"-2"-60"15,6-4-16-15,0 1 0 0,-3 0 207 0,3-3 38 16,0 3 8-16,0-3 2 0,0 2-112 0,3-2-23 16,-4 3-4-16,1 2 0 0,3-2-19 0,-3 0-3 15,0-3-1-15,0 3 0 0,0 2-23 0,0-2-5 16,-3-3-1-16,3 3 0 0,-3-1-35 0,-3 1-7 15,3-3-2-15,-3 3 0 0,0-3-20 0,-3-5 0 16,0-1 0-16,3 1 0 0,-3 0 0 0,0-6 0 16,-3-2 0-16,3-3-8 15,-3 3-16-15,-3 3-4 0,3 2 0 0,-3 0 0 16,0 0-4-16,0 3 0 0,0 2-1 0,0 3 0 0,-3-5 21 0,6 8 4 0,-3 2 8 0,3-2-13 16,0 0 13-16,0 5 0 0,3 0 0 0,0 0 0 15,0 0 0-15,0 0 0 0,0 0 8 0,0 0-8 16,0 0 0-16,0 0 8 0,0 0-8 0,0 0 0 15,0 0 12-15,0 5-4 0,-3 3 0 0,3 2-8 16,0 4 10-16,0-1-10 0,0 0 8 0,0 8-8 16,-3 0 8-16,3-2-8 0,3 7 0 0,-3-2 8 15,-3 3 0-15,3-1-8 0,-3 6 12 0,0 2-4 16,0-2-8-16,3 2 0 0,-3 9 0 0,0-4 0 16,3 9 0-16,0-3 0 0,0 3 0 0,3-3 0 15,0 0 0-15,0 0 0 0,0-6 0 0,0 1 0 16,0 0 0-16,-3-9 0 15,3 1 0-15,-3 8 0 0,-3-8 0 0,3 2 8 0,-3-2-8 0,3-1 8 0,-6-4-8 16,3 7-14-16,0-7 3 0,-3 2 1 16,3-8-26-16,-3 0-6 0,-2-2-1 15,2-14 0-15,-3-2-160 0,-3-6-32 0</inkml:trace>
  <inkml:trace contextRef="#ctx0" brushRef="#br0" timeOffset="141248.2177">12703 18142 1785 0,'0'0'79'0,"0"0"17"0,0 0-77 0,0 0-19 0,9 0 0 0,3-2 0 15,3-9-16-15,2 9-8 0,-5-9 0 0,3 8-1 16,0-2 7-16,3 0 2 0,-3 5 0 0,3-3 0 15,0 1 125-15,-4 2 26 0,4-3 5 0,-3-2 0 16,0 5-49-16,3-6-11 0,-3 4-1 0,3-9-1 31,-3 3-78-31,-1-5-29 0,-2-6 1 0,0-2-1023 0</inkml:trace>
  <inkml:trace contextRef="#ctx0" brushRef="#br0" timeOffset="150407.7183">15185 17489 1400 0,'0'0'62'0,"0"0"13"0,0 0-60 0,0 0-15 16,0 0 0-16,6 0 0 0,-6 0 40 0,0 0 4 16,0 0 2-16,0 0 0 0,6 0-22 0,-6 0-5 15,0 0-1-15,0 0 0 0,0 0 54 0,0 0 10 16,0 0 2-16,0 0 1 0,0 0-21 0,0 0-5 16,0 0-1-16,3-3 0 0,-6-7-31 0,3 4-7 15,-3-1 0-15,-3-1-1 0,0-3-7 0,-3-2 0 16,-3 5-1-16,-2-5 0 0,2-1-11 0,-6 1-16 0,0 0 4 0,-3 2 1 15,0-2 11-15,0 0 12 0,-5 5-2 0,-4-3-1 32,3 3-35-32,0 0-7 0,4 3-2 0,-1 3 0 0,0-1 19 0,3 6 3 0,0-3 1 0,6 2 0 15,-3-2 12-15,4 5 0 0,2-2 0 0,0 2 10 16,3 1 6-16,0 2 0 0,0-3 1 0,3 3 0 16,0 2-17-16,0-2 0 0,0 6 0 0,0-1 0 15,0 5 0-15,0 1 0 0,3-3-12 0,-3 10 3 16,0 1 9-16,3-1 0 0,0-2 0 0,1 2 8 15,-4 6 0-15,6-3 1 0,0 0 0 0,0-2 0 16,-3 2-9-16,6-5-12 0,-3 2 2 0,6 1 1 16,-4-1 9-16,1 1 0 0,6-1-9 0,-3 0 9 15,6-2 0-15,-3 3 0 0,0-1 8 0,0-2-8 16,3-3 0-16,3-2 0 0,-3-3 0 0,0-3 0 16,0 0 0-16,2 0 0 0,1-7 0 0,-3 4 0 15,-3-2 0-15,3-8 0 0,0 0 11 0,0 0-11 0,0-5-10 16,-3 2-8-16,3-7-2 0,0 2 0 0,-1-6 10 0,-2 1 2 15,3-5 0-15,-3-1 0 0,3 1 8 0,0-4-8 16,-3 1 8-16,0-3-8 0,3 3 19 0,-3-3 4 16,3-2 1-16,0 0 0 0,-4-1-4 0,1 1-1 15,3-1 0-15,-3-5 0 16,0 6-11-16,0-6 0 0,0 3 0 0,-3 3 8 0,0-1-8 0,3 3 0 16,-6-2 0-16,3 7 8 0,0 4 11 0,-3 1 1 15,-3-2 1-15,3 3 0 0,-3 0 14 0,0 5 2 16,0 3 1-16,0-1 0 0,0 4-6 0,0-3-2 0,0 5 0 0,0 0 0 15,0 0-11-15,0 0-3 0,0 0 0 0,0 18 0 16,3 1-16-16,0 2 0 16,6 10 0-16,-1 1-9 0,1 3 1 0,3 2 0 0,0-3 0 15,3 3 0-15,-3-2 8 0,0-4 0 0,0-2 0 16,0 0 0 0,3-7-46-16,-6 4-4 0,-1-5-1 0,4-2-1002 0</inkml:trace>
  <inkml:trace contextRef="#ctx0" brushRef="#br0" timeOffset="151186.6341">15650 17769 2257 0,'3'8'49'0,"-3"-2"11"0,0 2 1 0,0-8 3 0,0 0-51 0,0 0-13 0,0 0 0 0,0 0 0 15,0 0-28-15,0 0-8 0,0 0-1 0,0 0-1 16,0 0 1-16,0 0 0 0,0 0 0 0,3 5 0 0,-3-5 37 0,0 8 0 15,0-8 0-15,3 5 0 0,-6 6 11 0,3-3-3 16,0 0-8-16,-3 2 12 0,3-2 0 0,0 5 0 16,-3 1 0-16,0-1 0 0,3 0 16 0,-3 0 2 15,-3 11 1-15,3-8 0 0,-3 2-9 0,3-4-2 16,0-1 0-16,0 0 0 0,0 0-9 0,0 1-3 16,3-4 0-16,0-2 0 0,0 5-8 0,0-5 0 15,0-2 0-15,3 4 0 0,-3-7 0 0,3 2 10 16,0 3-10-16,-3-8 10 0,3 5 6 0,0 1 2 15,3-4 0-15,-3 4 0 0,3-1 12 0,0-3 2 16,0 4 1-16,-3-1 0 0,3-2-8 0,2 2-1 16,1 3-1-16,0-3 0 0,3 1-3 0,0-4-1 0,3 3 0 15,0 1 0-15,0-1-19 0,6-2 10 0,2 2-10 0,1-5 8 16,-3 0-16-16,6-5-4 0,-3 5-1 0,2-8 0 31,-2 2-22-31,0-7-4 0,-3 0-1 0,0 5 0 16,0-5-122-16,-4-6-25 0,1 6-5 0</inkml:trace>
  <inkml:trace contextRef="#ctx0" brushRef="#br0" timeOffset="151537.6976">16031 17711 2455 0,'0'0'54'0,"0"6"11"0,-3 1 3 0,3 4 0 0,-3-3-54 15,0 0-14-15,0 2 0 0,-3 4 0 0,0 2 11 0,0 2-1 16,-3 6 0-16,0 5 0 0,-3 16-10 0,0 0 0 16,3 8 0-16,0 0 0 0,-3 5 0 0,4-13 15 15,-1 8-4-15,0 5-1 0,0 0 4 0,0 1 1 0,3-7 0 16,-3 1 0 0,3-8-72-16,-3 8-15 0,0-13-2 0</inkml:trace>
  <inkml:trace contextRef="#ctx0" brushRef="#br0" timeOffset="152154.0471">16837 17624 806 0,'-3'3'72'15,"3"2"-58"-15,6 3-14 0,-3-3 0 0,3 3 327 0,0-3 62 16,-3 3 13-16,6-2 2 15,3 4-266-15,0 1-54 0,-9-1-10 0,3 4-2 0,0 4-26 0,3-2-5 16,-3 8-1-16,-3-3 0 0,-3 11-16 0,0-1-4 16,0 4-1-16,-6 4 0 0,-6 6-19 0,-3-5 0 15,6 5 0-15,-9-5 0 0,-6-3 0 0,-3-3 10 16,4-2-10-16,-7 0 8 16,-3-6-80-16,-3-5-16 0,-2-7-3 0</inkml:trace>
  <inkml:trace contextRef="#ctx0" brushRef="#br0" timeOffset="154323.2457">18177 17285 115 0,'9'3'0'0,"-6"-3"10"16,-3 0-10-16,6 0 0 0,-3 0 0 0,3-3 0 0,-6 3 371 0,5 0 72 0,-2-5 14 0,0 2 3 15,-3 3-334-15,3-5-67 0,-3 0-14 0,0-3-2 16,0 2-14-16,-3-1-2 0,0-4-1 0,-2 3 0 16,-4-5-26-16,-6 0-11 0,0-1 1 0,-3 1 0 15,0-5 2-15,-3-1 0 0,0 6 0 0,-2 0 0 31,2-1-20-31,0 6-3 0,-3 3-1 0,0 5 0 0,1 5 16 0,-4 1 4 0,9 7 0 0,-6 3 0 16,0-3 26-16,0 6 6 0,-2 4 0 0,2-1 1 16,3-1-4-16,-3 3-1 0,-9 2 0 0,7-5 0 15,8 6-16-15,-3-1-14 0,-3 1 2 0,0 4 1 16,9 1-15-16,-2 2-3 0,2-2-1 0,-3 5 0 0,3-8 6 0,0 3 0 16,6-5 1-16,3-1 0 0,-3 3 13 0,3-5 10 15,3 0-13-15,0-3 5 0,3-3-7 16,3 1-1-16,0-3 0 0,3-6 0 0,6-2 16 0,-3-2 0 15,3-1 0-15,3-2-9 0,6-6 9 0,3-2 0 16,-7-1 0-16,4-2-8 0,3 0 8 0,3-2 14 16,0 5-3-16,2-9-1 0,-5 6 46 0,3-5 10 15,0 5 2-15,0-5 0 0,-4 0 4 0,-2 0 0 16,3-6 1-16,-3 1 0 0,-3-4-16 0,3-4-3 16,-4-6-1-16,4 0 0 0,-3-2-9 0,0 2-1 15,0-5-1-15,3 3 0 0,2-1-27 0,1-2-6 16,0 6-1-16,-3-4 0 0,0 9-8 0,-3 2 0 15,-1 5 0-15,-2 6 0 0,-3 3 0 0,0-1 0 0,-3 11 0 16,-3 0 0-16,0 0 46 0,-3 5 4 0,0 3 1 16,0 3 0-16,-6 2-23 0,0 3-4 0,0 2 0 15,0 9-1-15,-3-1-23 0,0 6 0 0,-3 0 0 16,0 2 0-16,0 3 0 0,3-8-10 0,0 3 10 16,3 0-13-16,3 2-3 0,0-7 0 0,6 2 0 0,0-3 0 31,3-4-29-31,0 1-7 0,0-1 0 0,0-4-1 0,6-2-130 15,-3-3-25-15,0 0-6 0</inkml:trace>
  <inkml:trace contextRef="#ctx0" brushRef="#br0" timeOffset="155410.3393">18787 17658 633 0,'0'0'28'0,"0"0"6"0,0 0-34 0,0 0 0 0,0 0 0 0,0 0 0 16,0 0 208-16,0 0 34 0,0 0 7 0,-3-8 2 15,3 8-204-15,0 0-47 0,0 0 0 0,-6-5 0 16,3 0 0-16,-6 2-13 0,3 3 4 0,0 0 1 16,0 3 8-16,-3 2 0 0,3-5 8 0,-3 5-8 15,1-2 14-15,2 2-2 0,-3-5 0 0,0 6 0 16,3-4 18-16,-3 4 3 0,0 4 1 0,3-2 0 15,-3 0 6-15,-3 3 2 0,3-3 0 0,-3 5 0 16,0 0 11-16,3-5 3 0,-2 5 0 0,-1 0 0 16,3 1-38-16,-3 1-7 0,0-1-2 0,3 2 0 15,0-3-9-15,0 5 10 0,0-4-10 0,3 7 10 16,-3 3-10-16,3-3 8 0,0 5-8 0,6-2 8 0,-6-3 4 16,6-2 1-16,0 2 0 0,0 3 0 0,3-8 18 0,3-1 3 15,-3 1 1-15,3-3 0 0,-3 1-16 0,6-1-3 16,-3 0-1-16,0-2 0 15,0 2-15-15,3-5 0 0,-3-3 8 0,3 3-8 0,0-3 0 16,0 3 0-16,3-8 0 0,0 6 0 0,-1-1 0 0,4-2 0 16,0-3 0-16,0 0 0 0,3 0 19 0,0 0-3 15,-3 0 0-15,3-3 0 0,-4-2 8 0,1 5 2 16,0-6 0-16,0 4 0 0,-3-4 2 0,0 6 0 16,0-5 0-16,-3 3 0 0,0-4 8 0,0 1 1 15,-6 2 1-15,2-2 0 0,-5 5-30 0,0 0-8 0,3-5 0 16,-3 5 0-16,0-3 0 0,-5-8 0 15,2 6-8-15,-6-3 8 0,0 3 0 0,-6-3 0 0,0 0 0 0,-3-3-8 16,0 9 8-16,0-9 0 0,-2 3 0 0,2 8 0 31,0-5-17-31,0 2-8 0,3-2-2 0,0 5 0 16,-6-5-1-16,3 5 0 0,1-3 0 0,2-2 0 16,-3 5-33-16,3-5-7 0,0-1-2 0</inkml:trace>
  <inkml:trace contextRef="#ctx0" brushRef="#br0" timeOffset="156647.0309">19870 17365 979 0,'0'0'43'0,"0"0"9"16,0 0-41-16,0 0-11 0,0 0 0 0,0 0 0 0,0 0 158 0,0 0 30 15,-3 0 5-15,0-6 2 0,-2 4-164 0,-1-4-31 16,3 1-10-16,-3 2 0 0,0-2 20 0,-3 5 4 16,3-5 1-16,0 5 0 0,6 0 6 0,-3 0 2 15,-3-3 0-15,0 3 0 0,3 3 9 0,3-3 1 16,-6 0 1-16,3 5 0 0,-3 3 4 0,0-3 1 0,0 3 0 15,3-2 0-15,-6 7-5 0,0 0-1 0,3 0 0 0,-3 1 0 16,-2 4-18-16,-1-5-4 0,0 8-1 16,-3-2 0-16,3 5-10 0,3-3 0 0,-3 0-10 0,3-2 10 15,3 4-12-15,0-7 12 0,3 3-13 0,3-1 5 16,0-2 8-16,0-3 0 0,3 1 0 0,0-4 0 16,3-2 0-16,-3 5 8 0,3-2-8 0,3-3 0 15,0 0 10-15,-3-3-2 0,3 3-8 0,0-3 12 16,3 1 1-16,0-4 0 0,-3-2 0 0,2 0 0 15,1 0-13-15,0 0 0 0,0-8 0 0,0 8 0 16,3-8 0-16,3-2 0 0,-3 2 0 0,0 0 0 16,-1-3 12-16,4-2-3 0,-3 0-1 0,3 0 0 15,-3-6 5-15,3 3 1 0,-3-2 0 0,0-1 0 16,-1-2 6-16,-2-3 2 0,0 3 0 0,-3 0 0 16,0-3-1-16,0 6 0 0,0-3 0 0,0-1 0 15,-3-1-21-15,3 9 0 0,0-4-12 0,-3 2 4 0,-3 3 8 0,3-1 0 16,-3 4 0-16,0-3 0 0,-3 7 0 0,-3-2 0 15,0 3-9-15,0-3 9 0,0 6 0 0,-3-4 0 16,0 1-9-16,-3 5 9 0,0-3-8 0,-6 1 8 16,0-1-12-16,-3 3 12 0,0-5-16 0,1 5 4 15,-1 0 1-15,0 0 0 16,6 5-13-16,0-5-2 0,0 3-1 0,3-1 0 16,3 1-5-16,3 2-2 0,-3 1 0 0,0-4 0 0,0 6 22 0,3-3 12 15,3 6-12-15,0-3 12 0,-3 0 0 0,6-3 0 16,0 3 0-16,0 5 0 0,3-7 0 0,-3 7 0 15,3-3 0-15,0-2 0 0,3 0 0 0,0 0 12 0,0-2-1 16,0 1-1-16,6-1 14 0,-3-1 4 0,0-5 0 16,0 0 0-16,2 0-19 0,1 0-9 0,0 0 10 0,0-5-10 15,0 2 12-15,3 0-4 0,0-4-8 0,0 4 12 16,-4-2 8-16,4-3 2 0,3 2 0 0,-3-2 0 16,0-2-6-16,0 2-2 0,0-3 0 0,-1 3 0 15,4 0-4-15,0 3-1 0,-3-3 0 16,3 3 0-16,0 0 9 0,-1 5 2 0,-2 0 0 15,0 5 0-15,-3 0-7 0,0-2-1 0,3 7 0 16,-3-2 0-16,0 6 15 0,-4-1 2 0,1 5 1 0,-3 4 0 16,0-4-30-16,0 9-13 0,-3 4 1 0,-3-2 0 31,0 0-76-31,0 1-16 0,-3-4-2 0,-3-2-970 0</inkml:trace>
  <inkml:trace contextRef="#ctx0" brushRef="#br0" timeOffset="161329.5062">22109 17063 630 0,'0'0'28'0,"0"0"5"0,0 0-33 0,0 0 0 0,0 0 0 0,3 3 0 16,3 7 144-16,-3-4 23 0,-3-6 4 0,9 2 1 16,-9-2-101-16,6 0-20 0,3 5-4 0,-9-5-1 15,0 0-46-15,5 0 0 0,4 0 0 0,-3 0 0 0,-6 0 0 16,6 6-8-16,-6-6 8 0,9 0 0 0,-3 2 13 0,-6-2 10 16,0 0 1-16,0 0 1 0,0 0 6 0,0 0 1 15,0 0 0-15,0 0 0 0,0 0-10 0,0 0-2 16,0 0 0-16,0 0 0 0,0 0 20 0,0 0 3 15,0 0 1-15,0 0 0 0,0 0-16 0,0 0-4 16,0 0 0-16,0 0 0 0,3-5-8 0,0 2-1 16,-3 3-1-16,0 0 0 0,0-5-6 0,0 0 0 15,-3-3-8-15,-3 0 12 0,3-3 0 0,-3 3-1 16,-3 1 0-16,-3-4 0 0,1-2-20 0,-1 5-4 16,-3-3-1-16,0-2 0 0,3 0 14 0,0 5-9 15,-3 0 9-15,3 3-8 0,-3-1 8 0,3 1-13 16,1 2 5-16,2-2 8 0,-3 5 0 0,3 0 0 15,0 0 0-15,3 5 0 0,-3-5 0 0,0 6 0 0,-3-4 9 16,3 4-1-16,0-4-8 0,0 4 12 0,0-1-4 16,-2 0 0-16,-1-2-8 0,0 7 8 0,0-4-8 15,-3-4 8-15,3 9-8 0,-3-3 0 0,0 0 0 0,-3 5 8 16,4-5-8-16,-1 5 0 0,0-2 0 0,-3 7 0 16,0-2 0-16,3 3 0 0,0-1 0 0,-3 1 0 15,1-3 10-15,5 2 1 0,-3 1 0 0,3-4 0 16,0 4-11-16,0-6 12 0,3 0-12 0,0 6 12 15,0-6-4-15,0 6-8 0,0-3 12 0,6-1-4 16,-3 1-8-16,3 3 10 0,0-1-10 0,3 1 10 16,0-3-2-16,0 2-8 0,3 3 12 0,-3 3-4 15,3-3 9-15,0-2 2 0,3 2 0 0,0 3 0 16,-3-3 5-16,3-2 2 0,0 2 0 0,0-3 0 16,3-4-8-16,0 4-2 0,-3-2 0 0,9 0 0 0,-3 0-16 15,3-3 0-15,3 0 0 0,-1 0 0 0,1 3-11 16,3-5-5-16,0-1-2 0,0-4 0 0,-3 2 18 0,5-8-10 15,-2 5 10-15,3-5-8 0,-6 0-1 0,3-5 0 16,-3-1 0-16,2 4 0 0,-2-4 9 0,-3 1 0 16,-3-3 0-16,0 0 0 0,0-2 10 0,-3-4 4 15,0 1 1-15,-3 0 0 0,3-6-7 0,-6 4 0 16,3-9-8-16,-3 3 12 0,0-6-12 0,0 1 0 16,-1-3 0-16,1-1-10 0,3-1 1 0,-3 4 0 15,3 1 0-15,0-1 0 0,0 4-5 0,0 1-1 16,3 4 0-16,0-1 0 0,0 3 15 0,0 1 0 15,0-1 0-15,0 2-9 0,3-4 28 0,0 10 5 16,-3-5 2-16,-1 2 0 0,1 3-4 0,0-2-1 0,0 2 0 0,0-5 0 16,0 7-21-16,0-2 8 0,-3 0-8 0,0 0 0 15,0-2 0-15,-3 5 0 0,3-3 0 0,-3-3 0 16,0 0 0-16,0 1 0 0,-3 2 0 0,0-3 0 16,3 3-11-16,-3 3 11 0,0 5-13 0,0 0 5 15,0 0 8-15,0 0-10 0,0 0 10 0,0 0-10 16,0 0 10-16,0 0 0 0,0 0 0 0,0 0 0 15,0 0 0-15,0 0 9 0,3 5-9 0,3 6 0 16,-3-3 12-16,3 0-4 0,-3 0 0 0,3 2-8 16,-4-2 14-16,-2 6-4 0,6-1-1 0,-3 0 0 15,6 3 8-15,-6 0 2 0,0 2 0 0,3 3 0 16,0-2-11-16,0 5-8 0,-3-8 9 0,0 10-9 16,0-2 15-16,6 5-3 0,-6 0-1 0,6 0 0 15,0 11-11-15,0-3 0 0,3-3 0 0,0 3 0 16,-3-5-17-16,2-3-6 0,-2-2-1 0,0-3 0 15,0-6-76-15,-6-5-15 0,3 0-3 0</inkml:trace>
  <inkml:trace contextRef="#ctx0" brushRef="#br0" timeOffset="162724.776">22668 17600 673 0,'0'0'29'0,"0"0"7"16,0 0-28-16,0 0-8 0,0 0 0 0,0 0 0 0,0 0 23 0,6-3 3 15,-6 3 1-15,0 0 0 0,3 0 1 0,-3 0 1 16,0 0 0-16,6 3 0 0,-3-3 47 0,-3 0 8 16,6 0 3-16,-3 5 0 0,-3-5-21 0,3 3-4 15,3 2-1-15,-3-5 0 0,-3 0-23 0,3 6-5 16,3-4-1-16,-6-2 0 0,0 0-9 0,3 3-3 16,6 0 0-16,-9-3 0 0,0 0-6 0,0 0-2 15,9 0 0-15,-3 0 0 0,0 0 25 0,3 0 5 16,-9 0 1-16,6 0 0 0,0-3-29 0,0 3-6 15,-3-3 0-15,8 1-8 0,-2-4 11 0,0 4-11 16,-3-1 10-16,3 0-10 0,3-2 8 0,-3 2-8 16,-3 1 0-16,6-1 0 0,-3 3 11 0,0-5-11 15,3 5 12-15,-3 0-12 0,2-3 8 0,-2 3-8 0,0 0 0 16,-3-2 0-16,3 2 0 0,-3-3 0 16,3-2 0-16,-3 5 0 0,0-6 0 0,0 6 0 0,-3-2 0 15,6 2 0-15,-3-6 0 0,-3 6 0 0,-3 0 0 16,0 0 0-16,3 0 0 0,-3 0 0 0,9-5 0 0,-9 5 0 15,0 0 9-15,0 0 2 0,6 0 0 16,-6 0 0-16,0 0 17 0,0 0 3 0,6 0 1 0,-6 0 0 16,0 0-15-16,0 0-2 0,0 0-1 0,3 0 0 15,-3 0-14-15,0 0 9 0,0 0-9 0,0 0 8 16,6 5-8-16,-1 3 0 0,-5-8 0 0,0 0 8 16,0 0-8-16,3 6 0 0,-3-6 0 0,0 0 0 15,0 0 14-15,0 0-2 0,6 5-1 0,-6-5 0 16,6 5 0-16,-6-5 0 0,0 0 0 0,0 0 0 15,0 0-11-15,0 0 0 0,0 0 0 0,0 0 8 16,0 0-8-16,0 0 0 0,0 0 0 0,0 0 0 0,0 0-12 16,0 0 12-16,0 0-10 0,0 3 10 0,0-3 0 15,9 5 0-15,-9-5 0 0,0 0 0 0,0 0 0 0,3 5 0 16,-3-5 0-16,3 3 0 0,-3-3 0 16,0 0 8-16,3 8 0 0,-3-8-8 0,3 5 15 0,-3-5-4 15,3 6-1-15,-3-6 0 0,0 0-10 0,0 0 8 16,0 8-8-16,0-8 8 0,0 0-8 0,0 0 0 15,0 5 0-15,0-5 0 0,0 8 0 0,0-8 0 16,0 5-9-16,0-5 9 0,-3 8 0 0,3-3 0 16,-3 3 0-16,-3-2 0 0,3 7 0 0,-6-5 0 15,6 2 0-15,-3 4 0 0,-5-1 0 0,5 0 0 16,-3 0 0-16,0 0 9 0,0 1-9 0,0 4 0 0,-6-5 0 0,3 1 0 16,-3 4 0-16,3-5 0 0,-3 3 0 0,3 0 0 15,-2 0 0-15,-1 3 10 0,3 2-10 16,-6-3 10-1,9 3-37-15,-6-2-7 0,3-1-2 0,-3-4 0 16,0 4-8-16,-2-5-3 0,-7-5 0 0</inkml:trace>
  <inkml:trace contextRef="#ctx0" brushRef="#br0" timeOffset="163583.4822">22168 16984 986 0,'0'0'44'0,"0"0"8"0,0 0-41 16,0 0-11-16,0 0 0 0,0 0 0 0,0 0 104 0,0 0 18 0,0 0 4 0,0 0 1 16,0 0-73-16,0 0-14 0,0 0-4 0,0 0 0 15,0 0-4-15,0 0-2 0,0 0 0 0,0 0 0 16,0 0-6-16,0 0 0 0,-3-6-1 0,-3 1 0 16,0 5-23-16,3-5 8 0,-5-3-8 0,-1 3 0 15,0-3 0-15,0 0-15 0,-3-3 3 0,0 3 0 16,-3-2-8-16,0 2 0 0,0 2-1 0,0-2 0 15,1 8-12-15,-4-2-3 0,0 2 0 0,3 2-662 16</inkml:trace>
  <inkml:trace contextRef="#ctx0" brushRef="#br0" timeOffset="164283.6059">22171 17169 403 0,'6'0'17'0,"-6"0"5"0,3-5-22 0,0-3 0 0,-3 0 0 0</inkml:trace>
  <inkml:trace contextRef="#ctx0" brushRef="#br0" timeOffset="164815.1821">22192 17084 172 0,'0'0'16'0,"0"0"-16"0,0 0 0 0,0 0 0 15,0 0 159-15,0 0 29 0,6 0 5 0,0 0 2 16,0 0-89-16,0-2-18 0,-6 2-3 0,0 0-1 16,0 0-67-16,3-6-17 0,-3 6 0 0,0 0 0 0,6-5 0 0,-6 5 0 15,0 0 0-15,0 0 0 0,0 0 10 0,0 0-2 16,0 0 0-16,0 0 0 0,0 0 7 16,0 0 1-16,0 0 0 0,0 0 0 0,0 0-16 0,0 0 0 15,0 0 0-15,0 0 0 0,0 0 0 0,0 0 0 16,0 0 0-16,0 0 0 0,0 0 19 0,3 11 1 15,-3-4 0-15,0 7 0 0,0-6-7 0,-3 5-1 16,3-3 0-16,-3 4 0 0,-3-1 7 0,0 3 1 16,-3-3 0-16,0 6 0 0,0-1 6 0,-3 1 2 15,3-4 0-15,-6 4 0 0,1-1-16 0,-1-2-4 16,0 0 0-16,0-3 0 0,-3 1-8 0,0-1 0 16,3 0-12-16,0 3 12 15,4-3-28-15,-1 0 1 0,3-2 1 0,0 2 0 16,0 1-12-16,3-1-2 0,0 0-1 0,3 0 0 0,0 0 21 0,0 1 4 0,3-4 0 0,0-2 1 15,-3-3 5-15,3-5 1 0,0 0 0 0,0 0 0 32,0 0-29-32,0 0-6 0,0 0 0 0,0 0-1 15,0 0-11-15,0 0-3 0,0 0 0 0,0 0 0 0,6-5 27 0,-3-3 6 0,0-2 1 0,-3 4 0 16,3-4 25-16,3-1 12 0,-3 3 0 0,3-5-1 16,0 2 24-16,3-2 5 0,-3 0 0 0,3 0 1 15,0 0-20-15,-4-1-4 0,4 1-1 0,3 0 0 16,-3 0-27-16,3-1-5 0,-3 1-2 0,3 0 0 15,0 0 2-15,0-1 0 0,-3 4 0 0,0 2 0 16,-3 0 16-16,3 3 0 0,-1-1-8 0,-5 6 8 16,-3 0 24-16,0 0 8 0,0 0 1 0,0 0 1 0,0 0 20 15,-3 6 4-15,-5 7 1 0,-1-2 0 0,0 4-5 0,-3-1-1 16,0 9 0-16,-6-1 0 0,3 4-29 0,-6 1-7 16,3-1-1-16,-2 6 0 0,-4-1-4 0,0 1-2 15,3-5 0-15,-3-1 0 16,-2-5-40-16,2 3-8 0,-30 11-2 0,18-17 0 0</inkml:trace>
  <inkml:trace contextRef="#ctx0" brushRef="#br0" timeOffset="165754.6735">22052 17222 637 0,'0'0'28'0,"0"0"6"0,0 0-34 0,0 0 0 0,0 0 0 0,0 0 0 15,0 0 0-15,0 0-16 0</inkml:trace>
  <inkml:trace contextRef="#ctx0" brushRef="#br0" timeOffset="165965.1061">22052 17222 594 0,'0'0'26'0,"0"0"6"0,0 0-32 16,3 8 0-16,0-3 0 0,0 0 0 0,0 3 97 0,0 3 14 0,0-3 2 0,-3 0 1 15,0 2-49-15,0-2-9 0,-3 5-3 0,0-2 0 16,-3 0-33-16,0-1-6 0,-3 9-2 0,-3-3 0 16,3-1-12-16,-2 1 8 0,-4 3-8 0,0-1 0 15,0 4 20-15,0-4-3 0,0-2 0 0,3 0 0 16,3-3 11-16,0 0 3 0,0 0 0 0,6-5 0 0,-2 0-9 16,-1-2-2-16,3 4 0 0,0-7 0 0,-3 2-20 0,3-2-8 15,0 2 0-15,-3-5 0 16,6 0-18-16,0 5-3 0,-3 3-1 0,3-8 0 15,-9 0-26-15,6 6-6 0,-3-6-1 0</inkml:trace>
  <inkml:trace contextRef="#ctx0" brushRef="#br0" timeOffset="173369.3052">22270 17267 403 0,'-3'10'36'0,"3"-10"-36"0,3 8 0 0,-3-8 0 16,0 0 188-16,2 8 32 0,-2-8 5 0,12 5 2 15,-12-5-183-15,0 0-36 0,0 0-8 0,9 0 0 16,0 0-28-16,-9 0-5 0,0 0-2 0,0 0 0 16,9 0 35-16,-9 0 19 0,0 0-3 0,0 0 0 15,6 3 31-15,0 0 5 0,3-1 2 0,-9-2 0 16,6 0-3-16,0 6-1 0,0-4 0 0,-6-2 0 0,0 0-10 15,0 0-1-15,0 0-1 0,0 0 0 0,0 0-22 0,6 6-5 16,-6-6-1-16,0 0 0 0,6 0-10 0,-6 0 0 16,0 0 0-16,0 0 0 0,0 0 0 0,0 0 0 15,0 0 0-15,0 0 0 0,0 0 0 0,0 0 0 16,0 0 0-16,0 0 0 0,-6 8 0 0,3-3 0 16,3-5 0-16,-6 5-11 0,0 0 11 0,-3 3 0 15,0 0 0-15,6-2 0 0,-3 2 0 0,0 2 0 16,-3-2 0-16,3 0-8 0,-3-3 8 0,-3 6 0 15,7-3 0-15,-1-3 0 0,-3 3 0 0,-3-3 0 16,6 3 0-16,-3-2 0 0,3 2 8 0,-3-1-8 16,0-1 8-16,0 7-8 0,0-2 0 0,0-1 0 0,3 3-10 0,0 3 10 15,0-3 0-15,0 1 0 0,-2-1 8 0,2 0-8 16,0 0 0-16,0 1 0 0,3-6 0 16,-6 2 0-16,3-2 0 0,0 5 11 0,3-7 0 0,-3 2 0 15,-3-3-11-15,6 0-9 0,3-5 9 0,-3 3-13 16,0 2 2-16,3-5 1 0,-3 5 0 0,3-5 0 15,0 0 10-15,0 0 0 0,0 0 0 0,0 0-8 16,0 3 8-16,0 5 0 0,0-8 0 0,0 0 0 16,0 0 11-16,0 0-3 0,0 5 0 0,0-5 0 15,0 0 2-15,0 0 0 0,0 0 0 0,0 0 0 16,0 0-10-16,0 0 0 0,0 0 0 0,0 0 0 16,0 0-13-16,0 0-2 0,3-13 0 0,-3 8 0 15,3-6-1-15,0 1 0 0,0-4 0 0,3 1 0 0,0-5 2 0,0 4 0 16,-3 1 0-16,3-5 0 0,0 2 14 0,0-3 0 15,0 6 0-15,-3-6 0 0,3 6 10 0,0 0-2 16,-3 0 0-16,2-6 0 0,-2 6 12 0,3 0 1 16,-3 0 1-16,3-1 0 0,-3-2-9 0,3 1-1 15,-3-1-1-15,3 2 0 0,0-1-11 0,3 1 0 16,0 4 0-16,0-1 0 0,0-2 0 0,0 8 0 16,0-3 0-16,0 2 0 0,-3 4 16 0,-3-4 2 15,3 1 0-15,-4 5 0 0,-2 0 20 0,0 0 4 16,0 0 1-16,0 0 0 0,0 0-23 0,0 0-5 15,0 0-1-15,0 0 0 0,0 0-14 0,0 0 0 0,0 0 0 16,0 0 0-16,0 0 0 0,0 0 0 16,-2 0 0-16,-7 5-10 0,3-5 10 0,0 6-10 0,6-6 10 0,-6 2-10 15,0 9 10-15,0-3-8 0,-3-3 8 0,0 8-8 16,-3 1 8-16,3-1 0 0,0 0 0 0,-3 6 0 16,0-3 0-16,-2-1 0 0,-1 1 8 0,3 5-8 15,-6-5 0-15,3 0 0 0,0 3 0 0,0-1 0 16,0-2 0-16,0 0-13 0,1 0 1 0,2 2 1 15,0-4-10-15,3-4-3 0,-3 1 0 0,3-1 0 16,3-2-4-16,0 6 0 0,0-9-1 16,0 3 0-16,3-3 11 0,3 0 2 0,-3 3 1 0,3-8 0 15,0 0 15-15,0 0 0 0,6 0 0 0,-6 0 0 16,0 0 0-16,9 0 0 0,0-5 12 0,0 2-12 16,0-7 0-16,0 2 0 0,0-3 0 0,0 1 0 15,3-1 12-15,-3-2-4 0,-4 0 0 0,1-6-8 16,0 6 22-16,0 0-2 0,3-1-1 0,-6 1 0 0,3 0 7 15,0 0 2-15,0 0 0 0,-3-1 0 0,3 6-5 0,3-2-1 16,-3 2 0-16,0 0 0 0,3-3-14 0,-3 3-8 16,0 0 8-16,0-2-8 0,0 5 0 0,-3-3 0 15,0 2 0-15,0-2-8 0,0 3 8 0,-1 2-10 16,1-2 10-16,-3 5-10 0,0 0 10 0,0 0 0 16,0-5 0-16,0 5 8 0,0 0 4 0,0 0 0 15,0 0 1-15,0 0 0 0,0 0-5 0,0 0-8 16,0 0 11-16,0 0-11 0,-5 5 0 0,-1 3-11 15,-3 3 0-15,3 2 0 0,-3 0-7 0,-3 6-2 16,3-3 0-16,0 2 0 16,-3 3-6-16,0-2-2 0,0 5 0 0,0-3-793 0</inkml:trace>
  <inkml:trace contextRef="#ctx0" brushRef="#br0" timeOffset="174048.487">23032 17169 633 0,'0'0'28'0,"0"0"6"0,0 0-34 0,11 5 0 16,-5-2 0-16,-3-1 0 0,3 1 348 0,3-3 64 16,-3 5 12-16,0-2 2 0,-3-3-300 0,6 5-60 15,0 1-12-15,-6-4-2 0,9 4-12 0,-3 1-3 16,-3-1 0-16,-3 4 0 0,9-2-37 0,-6-2 0 16,-3 1 0-16,5-1 0 15,-8-6-51-15,0 0-8 0,0 0-1 0,0 0-637 16,-8 0-127-16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00:45.0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2255 11036 1465 0,'0'0'64'0,"0"0"15"0,0 0-63 0,0 0-16 15,0 0 0-15,0 0 0 0,0 0 30 0,0 0 3 16,9 2 1-16,-6 1 0 0,3-3-11 0,3 0-3 15,3 0 0-15,-9-3 0 0,-3 3-20 0,9-2 0 0,0-4 0 0,-3 4 0 16,0-3 0-16,-6 5 0 0,0 0 0 0,0 0 0 16,0 0 0-16,0 0 11 0,0 0-3 0,0 0 0 15,0 0 29-15,0 0 6 0,8 0 1 0,-8 0 0 16,0 0 6-16,0 0 2 0,9 0 0 0,-9 0 0 16,6 0-44-16,3 2-8 0,-3-2 0 0,0 0 0 15,3 0 8-15,0 3 5 0,0-3 1 0,0 2 0 16,3-2 7-16,-3 0 2 0,3 0 0 0,0 0 0 15,2 0-7-15,1 0 0 0,0 3-1 0,6-3 0 16,-6 3-2-16,3-3 0 0,3 2 0 0,5 1 0 16,-5-3 2-16,-3 3 0 0,3-3 0 0,6 2 0 15,0-2-2-15,-1 3 0 0,-2-3 0 0,3 0 0 16,0 0-1-16,-3 0 0 0,2-3 0 0,1 3 0 16,3-2-3-16,-3-1-1 0,-1-2 0 0,1 2 0 15,6 0 3-15,0 1 0 0,-1-1 0 0,-2 1 0 16,0-1 2-16,0 3 1 0,0-3 0 0,-4 3 0 0,-2 0-1 15,0 0 0-15,-3 0 0 0,-3 0 0 0,-1 0-2 16,1 0-1-16,-3 0 0 0,0 3 0 0,-3-3-10 16,0 0 8-16,-3 0-8 0,-3 3 8 0,3-3-8 0,0 0 0 15,0 0 0-15,-3 0 8 0,-6 0-8 0,8 0 0 16,1 0-12-16,-3 0 12 0,0 0 0 0,3 0 0 16,0 0 12-16,-3 0-4 0,-6 0-8 0,6 0-12 15,3 0 2-15,-3 0 1 0,-6 0 9 0,0 0 0 16,0 0 0-16,0 0-8 15,0 0-24-15,0 0-4 0,0 0 0 0,-9 0-1 16,0 0-83-16,-3 0-16 0,0 0-3 0,-3 0-504 16,1 0-101-16</inkml:trace>
  <inkml:trace contextRef="#ctx0" brushRef="#br0" timeOffset="650.266">2961 11155 115 0,'0'0'10'0,"0"0"-10"0,0 0 0 0,0 0 0 0,0 0 274 0,0 0 53 16,0 0 10-16,0 0 3 0,0-5-256 0,0-3-50 16,0 2-10-16,0-2-3 0,0 3-21 0,0 0-10 15,-3 0 1-15,3-1 0 0,3-2-11 0,-3 8-3 16,-3-5 0-16,3 5 0 0,0 0 23 0,0-5 0 16,0 5 12-16,0 0-4 0,0 0 41 0,0-6 8 15,0 6 2-15,0 0 0 0,0 0 24 0,0 0 5 16,-3-5 0-16,3 5 1 0,0 0-28 0,0 0-5 15,0 0-2-15,0 0 0 0,0 0-26 0,0 0-6 0,-3-5-1 16,3 5 0-16,0 0-21 0,0 0 9 16,-3-5-9-16,3 5 0 0,-3-3 11 0,3 3-11 0,-3-5 10 0,3 5-10 15,-3-6 0-15,3 6 0 0,0 0 0 0,-3-2-10 16,0-4 10-16,3 6 0 0,0 0 0 16,0 0 0-16,-3-2-8 0,3 2 8 0,0 0-8 0,0 0 8 15,0 0 0-15,0 0 0 0,0 0 0 0,0 0 0 16,0 0 0-16,-6 5 0 0,3 0 12 0,-3 3-4 15,3 3 9-15,-3-1 3 0,3 4 0 0,0 2 0 16,-3-1 2-16,3 7 1 0,0-1 0 0,0 3 0 16,-3 2 1-16,0 3 0 0,3 0 0 0,-3 3 0 15,-3 0 0-15,3-1 0 0,-3 4 0 0,4-3 0 16,-1 5 0-16,-3 0 0 0,3 2 0 0,0 4 0 16,0 2-10-16,0 5-2 0,3-2 0 0,0-1 0 15,3-4-12-15,0-1 0 0,3-5 0 0,0 0 0 16,-3-5 24-16,3-3 8 0,0 0 1 0,0-5 1 0,0 0-34 0,0-6 0 15,0-2 0-15,3-3 0 16,-6 0-24-16,0-5-12 0,0 0-3 0,0-8 0 16,0 0-89-16,0 0-19 0,-6-2-3 0,-3-1-523 15,3-2-105-15</inkml:trace>
  <inkml:trace contextRef="#ctx0" brushRef="#br0" timeOffset="1415.3765">4285 10726 288 0,'0'0'12'0,"0"0"4"0,0 0-16 0,0 0 0 15,0 0 0-15,0 0 0 0,0 0 380 0,0 0 74 0,0 0 14 0,0 0 4 16,0 0-360-16,0 0-72 0,-6 0-15 0,6 0-2 16,-6 3-23-16,0-3 0 0,6 0 0 0,-3 5 0 15,-3-2 0-15,0-1 0 0,0 4-12 0,0-1 4 16,1 3 8-16,-1 3-8 0,0-1 8 0,0 3-8 15,-3 6 28-15,3-1 7 0,0 1 1 0,-3 5 0 16,3 0 11-16,-3 2 2 0,3 3 1 0,-3 3 0 16,-3-3-14-16,0 5-4 0,0 1 0 0,-2 2 0 15,-1 0-4-15,-3 0 0 0,6 3-1 0,0-1 0 16,3-2-4-16,0 0-1 0,3 0 0 0,0 0 0 16,6 0-1-16,-3 1 0 0,3-4 0 0,0 3 0 15,0 0-2-15,3 0-1 0,0 5 0 0,0-2 0 16,0 0-1-16,3-3 0 0,3 2 0 0,0-4 0 0,3-1-9 0,0-2 8 15,6 0-8-15,-1-6 8 16,1 1-8-16,0-4-14 0,0 1 3 0,3-3 1 16,0 1-26-16,-3-4-4 0,-1-2-2 0,1 0 0 15,3-6-82-15,-3 1-17 0,3-6-3 0,0-2-790 16</inkml:trace>
  <inkml:trace contextRef="#ctx0" brushRef="#br0" timeOffset="2099.3993">4672 11324 1209 0,'0'0'108'0,"0"0"-87"0,0 0-21 0,0 0 0 16,0 0 176-16,6-2 32 0,3-6 5 0,0 0 2 15,0 0-131-15,6-6-25 0,-3 4-6 0,2-1-1 16,4-2-35-16,0 0-7 0,0 0-2 0,3-3 0 16,0 0-25-16,3 3-6 0,-1-1-1 0,1 6 0 15,0-2 4-15,-3 5 1 0,0-3 0 0,0 5 0 16,-4 0 19-16,1 6 8 0,0 2-8 0,-3 3 12 15,0 3 12-15,0 2 1 0,-3 6 1 0,3 2 0 16,-4 3 10-16,1 5 1 0,-6 2 1 0,0 1 0 16,0 0-9-16,-3 2-1 0,-3 1-1 0,0-4 0 0,0 4-2 15,-3-3 0-15,0 2 0 0,-3 0 0 0,0-2-25 16,0 0 0-16,-3 0 0 0,3-6 0 0,1 1 0 0,-4-1-14 16,3-5 2-16,-3-2 0 0,3-3-4 15,-3-3 0-15,3-3 0 0,0 1 0 0,3-3-4 16,-3 0 0-16,0 0-1 0,6-8 0 0,0 0 21 0,0 0 0 15,-6 0 0-15,0 0 0 0,3-3 12 0,-3-2 6 16,6-3 2-16,-3-5 0 0,0-1 6 0,3-1 2 16,3-7 0-16,3-4 0 0,0-3-14 0,3-3-2 15,0-2-1-15,6-1 0 0,0-2-11 0,0 3 0 16,0-3 0-16,2 2 0 0,1 1 0 0,0 0-14 0,0 2 5 16,-3 0 1-16,3 3 8 0,0 3 0 0,-1 2 0 0,1 5-8 15,0 3 8-15,-3 3-10 0,3 0 10 0,-3 2-10 16,-9 6 10-16,9 2 0 0,-1-2 0 0,4 5 0 15,0 3 0-15,3 2 11 0,-6 0-11 0,3 3 12 16,3 3 2-16,-4 5 1 0,1 5 0 0,-3 3 0 16,3 2 5-16,-3 1 2 0,0 4 0 0,-3 1 0 15,0 3 2-15,0 2 0 0,-1 2 0 0,-2 1 0 16,0 5 0-16,-3-3 0 0,3 1 0 0,-6-4 0 16,-3 1-16-16,3-6-8 0,-3-2 8 0,3-3-8 15,0-2-16-15,-3-6-8 0,-3-3-2 0,0 1 0 16,3-3-166-16,-3-8-34 0</inkml:trace>
  <inkml:trace contextRef="#ctx0" brushRef="#br0" timeOffset="2466.4558">6009 10978 2120 0,'0'0'47'0,"0"0"9"0,0 0 3 0,8-3 0 0,1 3-47 0,3-3-12 0,0 3 0 0,0 3 0 16,6-3 21-16,-3 3 3 0,0 2 0 0,3 3 0 15,-1 2-11-15,4 4-1 0,3 4-1 0,0 3 0 16,3 6-2-16,0 7 0 0,-1 3 0 0,1 6 0 16,0 4 36-16,-3 6 7 0,-3 0 2 0,-1 3 0 15,-2 2 11-15,-3 0 3 0,-3 0 0 0,-3 3 0 16,-3-3-29-16,-3 0-6 0,-3 1-1 0,0-6 0 16,-3-1-32-16,-6 1 0 0,-3-2 0 0,-6-1 0 15,0-2-92-15,-5-3-26 0,-4-6-5 0,-6-2-1012 16</inkml:trace>
  <inkml:trace contextRef="#ctx0" brushRef="#br0" timeOffset="3199.6695">7488 11324 748 0,'9'5'67'0,"-9"-5"-54"16,0 0-13-16,0 0 0 0,6 3 237 0,3 2 45 16,-3 1 9-16,3-4 1 0,0 4-177 0,2-1-36 15,1-2-7-15,3-1-2 0,-6-2-13 0,9 0-2 16,6 0-1-16,0 0 0 0,-4-2-24 0,1 2-5 16,6-3-1-16,3 3 0 0,0-3 15 0,-4 1 2 0,-5-1 1 15,0 0 0-15,6 1-19 0,-6 2-4 0,-3-6-1 0,-1 4 0 16,4 2-6-16,-3 0 0 0,0-3-1 0,-3 3 0 15,-3-3-11-15,3 3 0 0,8 0 0 0,-5 0 0 16,-9-2 0-16,6-1-9 0,3 3 9 0,0-2-13 16,0-1-9-16,-3 0-2 0,2-2 0 0,-2 2 0 31,3-2-24-31,-3 2-6 0,-3 1-1 0,0-1 0 16,0 0-29-16,0 3-7 0,-3-2-1 0,-3 4 0 15,3 1-88-15,-9-3-19 0,3 8-3 0,-3-8-1 0</inkml:trace>
  <inkml:trace contextRef="#ctx0" brushRef="#br0" timeOffset="3652.2321">7812 11782 691 0,'0'0'61'0,"0"0"-49"16,-6 3-12-16,6-3 0 0,0 0 160 0,0 0 30 16,-3 0 6-16,0-3 0 0,-3 0-161 0,6 3-35 15,-2-2 0-15,-1-4 0 16,-3 1-44-16,0-3 0 0,6 3-1 0,-3 0 0 0,-6-1 37 0,3 4 8 0,6 2 0 0,0 0 0 15,0-6 45-15,0 6 9 0,0 0 2 0,0 0 0 16,6-2 37-16,-6 2 8 0,0 0 2 0,0 0 0 16,0 0-27-16,9 5-6 0,-9-5-1 0,9 5 0 15,-3 1-9-15,5-1-1 0,1-3-1 0,-3 4 0 16,3-6-34-16,0 5-6 0,6-2-2 0,-3-1 0 16,0-2 7-16,3-2 1 0,5-1 0 0,1 3 0 15,3-3-5-15,-3 3-1 0,0 0 0 0,2 0 0 16,7 0-2-16,-6 0 0 0,-6-2 0 0,0-4 0 15,2 4-16-15,-2-3-9 0,0-1 1 0,-6 1 0 16,6 0-55-16,-3-1-10 0,3 1-3 16,-1 0 0-16,1-1-9 0,0 4-3 0,0-3 0 0,0-1-515 15,0 4-103-15</inkml:trace>
  <inkml:trace contextRef="#ctx0" brushRef="#br0" timeOffset="4740.3251">9789 10155 1933 0,'0'0'42'0,"0"0"9"0,0-6 1 0,-3 4 4 0,3-4-45 0,0 1-11 15,0 0 0-15,0 5 0 0,0 0 41 0,0 0 7 16,0 0 0-16,0 0 1 0,0 0-6 0,0 0-2 16,0 0 0-16,0 0 0 0,0 0-26 0,0 0-6 15,6 5-1-15,0 3 0 0,-3 3-8 0,0 2 0 16,3 3 0-16,0 2 0 0,-3 1 18 0,0 2 2 16,2 3 0-16,-2 5 0 0,3 3 9 0,-3 2 3 15,0 0 0-15,3 4 0 0,-3-1-17 0,3 0-3 16,-3 2-1-16,-3 1 0 0,3-3 13 0,-3 5 2 15,0 1 1-15,0-1 0 0,0 0-14 0,-3 3-2 16,6-2-1-16,-6 2 0 0,0-6 8 0,3-2 2 0,0-2 0 16,0-3 0-16,-3-1-20 0,3-2 0 0,0 0 0 15,0-5-9-15,0-3 9 0,0 1 0 0,-3-1 8 0,3-5-8 16,0 0 0-16,0-1 0 0,-3-1 0 0,3-4-8 16,0 1 8-16,0-3 0 0,0-3 8 0,0-5-8 31,0 0-28-31,0 0-9 0,0 0-3 0,0 0 0 15,0 0-13-15,0 0-3 0,0 0-1 0,0 0 0 16,0 0-175-16,0 0-34 0</inkml:trace>
  <inkml:trace contextRef="#ctx0" brushRef="#br0" timeOffset="5334.7324">9277 11655 288 0,'0'0'25'0,"0"0"-25"0,0 0 0 0,-3-5 0 16,3-1 238-16,-3 4 42 0,3-4 9 0,-3-2 2 16,0 3-217-16,0 0-43 0,3 5-9 0,0-5-2 15,0-1 18-15,0 1 3 0,0 0 1 0,3-1 0 16,3-2-21-16,0 3-4 0,0 3-1 0,0-4 0 15,0 1 28-15,3 5 4 0,3-3 2 0,-4 3 0 16,7-2 14-16,0-1 4 0,3 3 0 0,3 3 0 16,0-1-10-16,3 1-2 0,2-3 0 0,7 3 0 15,6-1-4-15,-3-2 0 0,5 3-1 0,-2-3 0 16,6-3-18-16,-1 3-3 0,4-5-1 0,-1 2 0 16,4-2-9-16,3 0-3 0,-4-1 0 0,4 4 0 15,-1-1-1-15,1 0-1 0,2-2 0 0,1 3 0 16,0-1 0-16,-4 0 0 0,1-2 0 0,-1 2 0 0,-5-2-2 15,0 2 0-15,-4-2 0 0,4 2 0 0,-3 1-13 0,-1-1 0 16,-2 1 0-16,2-1 0 0,-5 0 0 0,0 3 0 16,-3 0 0-16,-4 0 0 0,-5-2 0 0,0 2 0 15,-3 2 0-15,-3 1 0 16,-7 0-32-16,1-1-8 0,0 1-3 16,-3 2 0-16,0 0-24 0,-6 1-5 0,0-1 0 0,-3 0-1 15,-3 3-111-15,-3 0-23 0,3 0-4 0,-6 3-612 0</inkml:trace>
  <inkml:trace contextRef="#ctx0" brushRef="#br0" timeOffset="6021.8958">10241 12044 1990 0,'0'0'44'0,"0"0"8"0,0 0 3 0,0 0 1 0,0 0-44 0,6-3-12 0,3 1 0 0,-3-1 0 0,0 0 43 0,0-2 6 16,3 2 2-16,-3 1 0 0,3 2-23 0,3 0-5 15,-3 0-1-15,0 0 0 0,2 2-35 0,4 4-7 16,-3-1-2-16,0 5 0 0,-3 4 22 0,3 7 0 16,-3 0 0-16,0 6 8 0,3 7 15 0,-3 0 2 15,-3 6 1-15,0-3 0 0,-3 3 18 0,-3-1 4 16,-3 1 1-16,0 0 0 0,-3-3-12 0,0 0-2 16,3-3-1-16,0 1 0 0,-3-9-19 0,0 1-4 15,-3-1-1-15,3-5 0 0,0-2-10 0,0-3 0 16,0-3 0-16,0-3 0 0,-3 1-12 0,6-3-4 15,0 0 0-15,0-3-1 0,3-5 17 0,0 0-10 16,0 0 10-16,0 0-8 0,0 0 8 0,0 0 0 16,-3-2 8-16,0-6-8 0,3-3 24 0,0-2 1 0,0-6 0 15,3-2 0-15,3-3-7 0,0-5-2 0,3-5 0 0,0-1 0 16,0-2-16-16,3 0 10 0,3 0-10 0,0-2 8 16,3-1-8-16,-4 3-17 0,7 2 4 0,-3 1 1 15,0 2 3-15,-3 3 1 0,0 3 0 0,0 5 0 16,0 2 0-16,-4 3 0 0,1 6 0 0,3 2 0 15,0 0 8-15,-3 0 8 0,3 2-8 0,0 1 11 16,-3 5-11-16,3-2 0 0,-1 2 0 0,1 2 0 16,0 3 0-16,3 3 0 0,0-2 8 0,-3 7-8 15,-3 3 15-15,3 2 1 0,-1 3 0 0,4 6 0 16,0 2 1-16,-3 5 1 0,-3 1 0 0,0 2 0 16,0 0 14-16,-3 3 2 0,-6-1 1 0,3 4 0 15,0 2-13-15,-3-3-2 0,0 0-1 0,-3-2 0 16,3 0-11-16,-3-6-8 0,3-2 12 0,-3-6-12 0,0-2-13 15,0-3-10-15,0-2-1 0,2-3-1 16,1-3-19-16,0-3-4 0,-3-2-1 0,3-2 0 16,-3-6-138-16,0 0-27 15,0 0-6-15</inkml:trace>
  <inkml:trace contextRef="#ctx0" brushRef="#br0" timeOffset="15700.0072">12116 10700 550 0,'0'0'24'0,"0"0"6"0,0 0-30 0,0 0 0 0,0 0 0 0,0 0 0 15,6-3 65-15,-6 3 7 0,0 0 2 0,0 0 0 16,6-3-23-16,-6 3-5 0,0 0-1 0,0 0 0 16,0 0-5-16,0 0-2 0,0 0 0 0,0 0 0 15,0 0-3-15,0 0-1 0,9-2 0 0,-9 2 0 16,0 0-3-16,0 0-1 0,0 0 0 0,9-3 0 16,-3 1 4-16,-6 2 1 0,0 0 0 0,9-3 0 15,0-2-3-15,0 2 0 0,-9 3 0 0,9-5 0 16,0-1-8-16,-3 4-1 0,3-1-1 0,-3 0 0 15,6-2-7-15,-1 2-2 0,1-2 0 0,3 5 0 16,3-5 3-16,0 5 1 0,3-5 0 0,0 2 0 16,2 0 3-16,1 1 1 0,0-4 0 0,3 4 0 15,3-1-5-15,-1 0 0 0,4-2-1 0,3 3 0 16,0 2-1-16,2-3 0 0,4 0 0 0,-6 1 0 16,2-1 11-16,-2 3 3 0,3-3 0 0,-3 1 0 0,-1-1 0 15,1 3 0-15,3-5 0 0,-7 2 0 0,1 0-4 16,0 1 0-16,0-1 0 0,-4 0 0 0,4 1-4 0,-3-1-2 15,-3 1 0-15,-1 2 0 0,-2 0-18 0,0-3 0 16,-6 3 0-16,0-3 0 0,-3 3 0 0,3-2 0 16,-7 2 0-16,1-3 0 0,0 0 0 0,0 3 0 15,0-2-10-15,-3-1 10 0,-3 3-10 0,3 0 10 16,-3 0-13-16,-6 0 5 16,6 0-19-16,-6 0-3 0,0 0-1 0,0 0 0 15,0 0-33-15,0 0-8 0,0 0 0 0,0 0-522 16,0 0-104-16</inkml:trace>
  <inkml:trace contextRef="#ctx0" brushRef="#br0" timeOffset="16743.2183">12402 10679 172 0,'0'0'8'0,"0"0"1"0,0 0-9 0,0 0 0 15,-9-3 0-15,3-2 0 0,0 2 136 0,0 0 24 16,3 1 6-16,3 2 1 0,-6-6-86 0,6 6-17 15,0 0-3-15,-5-2-1 0,-1 2 13 0,6 0 3 16,0 0 0-16,-3 0 0 0,3 0-10 0,0 0-2 16,-6 0 0-16,6 0 0 0,-3 2-8 0,0 4-1 15,0-4-1-15,3-2 0 0,0 0-2 0,0 8-1 16,3-2 0-16,-3-1 0 0,3 0-7 0,0 3 0 16,-3-8-1-16,6 5 0 0,0 1-28 0,0 2-6 15,2-3-1-15,1 0 0 0,0 1 4 0,3-1 1 16,0 3 0-16,0 0 0 0,0 0 5 0,3 0 1 15,0-1 0-15,3 1 0 0,-1 3-9 0,1-3-2 16,0 3 0-16,0-1 0 0,3-2 2 0,-3 0 0 16,3 0 0-16,-4 3 0 0,1-4-10 0,0 1 0 0,0 0 9 15,-3 0-9-15,0-2 13 0,3 1-1 0,-4-1-1 16,1-1 0-16,0 0-11 0,0 1 8 0,0 2-8 16,-3-3 8-16,3 0-8 0,-3-2 0 0,0 2 9 15,0 0-9-15,-1-2 0 0,1 2 0 0,-3-2 0 0,0 2 0 16,0 1 0-16,0 2 0 0,0-3 0 0,0 0 0 15,-3 3 0-15,0-3 8 0,-3 3-8 0,0 0 0 16,0 0 0-16,0 0 8 0,0 0-8 0,-3-3 0 16,0 6 0-16,0-1 0 0,-3-2 0 0,0 3 8 15,0 0-8-15,-3 2 0 0,3-3 8 0,-3 4-8 16,0-4 11-16,0 3-3 0,-3 1 0 0,3-4 0 16,-3 1 0-16,3 2 0 0,-3 0 0 0,0 1 0 0,0 1-8 0,0 1 0 15,1 0 9-15,-1 0-9 16,-3 3 0-16,-3-1 0 0,6 3 0 0,-6 0 0 0,0 1 0 15,-3 1 0-15,0-1 0 0,4 1-8 0,-7 1 8 16,3 0 0-16,-6 0 0 0,6-3-8 0,0-5 8 16,0 2 0-16,4 1 0 0,-1-1 8 0,3-2-8 0,0-3 11 15,3 3-11-15,-3-2 12 0,3-1-12 0,0 0 8 16,3-2-8-16,0-1 8 0,0 1-8 0,3-3 0 16,0 0 0-16,0-3 0 0,3-5 0 0,0 8-9 15,0-3 9-15,0 3-13 0,0-3 13 0,0 3-9 16,0-8 9-16,0 8-8 0,0-2 8 0,0-6 0 15,0 0-9-15,3 8 9 0,0-3 0 0,-3-5 0 16,0 0 0-16,3 8 0 0,-3-8 0 0,3 5 0 0,0 0-9 0,-3-5 9 16,0 0 0-16,3 6-8 0,3-4 8 0,0 1 0 15,-6-3 0-15,9 3 0 0,-6-1 0 0,6 1 0 16,-3-3 0-16,3 0 0 0,-3 0 0 0,3 0 0 16,0 0 8-16,0 0-8 0,0 0 11 0,-1 0-11 15,1 0 17-15,3 0-3 0,0 0-1 0,0 0 0 16,0 0 7-16,3 0 0 0,3 0 1 0,3 0 0 15,-1 0 2-15,1 0 0 0,3 0 0 0,3-3 0 16,0 1-11-16,2-1-3 0,1-2 0 0,0-1 0 16,3-2-9-16,5 0-12 0,-2-2 2 0,0 2 1 15,0 0 30-15,-1 0 7 0,1-3 0 0,-3 6 1 16,-1 0-29-16,1 2-21 0,0-2 3 0,-3 0 1 16,0 2 17-16,2 0 0 0,-5 1-8 0,3 2 8 15,-3 2-8-15,-1 1 8 0,-5 0-12 0,3-1 12 16,-3 1-37-16,3 2-1 0,-6-2 0 0,2 2 0 15,-2-2-46-15,-3 2-8 0,0 0-3 0,-6 1-583 16,0-1-117-16</inkml:trace>
  <inkml:trace contextRef="#ctx0" brushRef="#br0" timeOffset="20179.0284">12435 12475 691 0,'0'0'30'0,"0"0"7"0,0 0-29 0,0 0-8 16,0 0 0-16,0 0 0 0,-6 3 196 0,6-3 37 16,0 0 8-16,0 0 2 0,0 0-179 0,0 0-35 15,0 0-7-15,0 0-2 0,0 0-6 0,0 0-2 0,0 0 0 16,0 0 0-16,0 0-12 0,0 0 0 0,-3-6 8 0,3 6-8 15,0 0 0-15,0 0 0 0,0 0 8 0,0-2-8 16,0 2 12-16,0 0-1 0,0 0 0 0,0 0 0 16,0 0 8-16,0 0 1 0,0 0 1 0,0 0 0 15,0 0 1-15,0 0 0 0,0 5 0 0,0 3 0 16,0-8-4-16,0 8-1 0,0 3 0 0,0 2 0 16,0-3-1-16,0 4 0 0,0-1 0 0,0 3 0 15,0-3 7-15,0 0 1 0,0 6 0 0,-3-1 0 16,3 1-2-16,-3-1 0 0,3 3 0 0,0-2 0 15,0 2-2-15,3-2 0 0,-3 2 0 0,3-3 0 16,-3-2-10-16,6 3-2 0,-3-3-8 0,0-3 12 16,3-3-12-16,-3 1 0 0,3-6-9 0,-3 3 9 15,6-2-44-15,-3-4-2 0,3-2-1 0,0-2 0 16,-1-1-55-16,7-2-11 0,-3-3-3 0</inkml:trace>
  <inkml:trace contextRef="#ctx0" brushRef="#br0" timeOffset="20393.4569">12548 12211 1785 0,'0'0'159'0,"-6"2"-127"0,0 3-32 0,0-2 0 16,0 0 108-16,3-3 15 0,-3 0 3 0,6 0 1 15,-6 0-72-15,6 0-15 0,0 0-2 0,0 0-1 32,0 0-65-32,0 0-14 0,6-3-2 0,3-2-1 15,0 2-115-15,3-2-22 0,-3 0-5 0</inkml:trace>
  <inkml:trace contextRef="#ctx0" brushRef="#br0" timeOffset="20814.3361">12861 12478 1094 0,'0'0'97'0,"0"0"-77"16,0 0-20-16,6 5 0 0,-3-2 134 0,5-1 23 15,1 1 5-15,3-3 1 0,3-3-150 0,0 1-29 0,6-1-7 0,0 0-1 16,0 1 13-16,-1-4 3 0,1 4 0 0,3-1 0 15,-3 1 16-15,0-4 3 0,-3 4 1 16,-1-1 0-16,1 3 16 0,0-3 3 0,-6 1 1 0,3-1 0 16,0 3-4-16,0-3 0 0,-3 3 0 0,-3 0 0 15,2-2-12-15,-2 2-4 0,0-3 0 0,-3 3 0 16,0 0-26-16,-6 0-6 0,0 0 0 0,0 0-1 31,0 0-59-31,0 0-12 0,0 0-3 0</inkml:trace>
  <inkml:trace contextRef="#ctx0" brushRef="#br0" timeOffset="21090.5899">12873 12713 1839 0,'0'0'81'0,"0"0"18"0,0 0-79 16,0 0-20-16,0 0 0 0,0 0 0 0,0 0 66 0,8 6 10 16,1-6 1-16,0 0 1 0,3 0-58 0,6 0-12 15,-3-6-8-15,3 4 9 0,3-4-9 0,-1 4 0 16,4-6 0-16,3 2 0 0,0 4 0 0,-3-4 0 16,-3 1 0-16,2 3 0 0,-2-4-19 0,0 4-2 15,0-4-1-15,3 1 0 16,-4 2-117-16,-2-2-23 0,3-3-5 0,-6-2-1 0</inkml:trace>
  <inkml:trace contextRef="#ctx0" brushRef="#br0" timeOffset="21595.554">13605 12388 1324 0,'12'5'59'0,"-9"-2"12"0,-3-3-57 0,6 2-14 15,0-2 0-15,-1 6 0 0,4-4 183 0,-3 1 33 16,6 0 8-16,0-3 0 0,3 0-156 0,0-3-31 15,3 3-6-15,0-3-2 0,0 1-29 0,-1-1 0 16,1 0 0-16,0 3 0 0,-3-2 0 0,0-1 0 16,-3 3 0-16,0 3 0 0,0-1 0 0,-3-2 0 15,2 6 0-15,-5-4 0 0,0 4 0 0,-3-1 8 16,-3-5 0-16,3 8 1 0,0 0 7 0,-3 0 0 16,-3 2 1-16,-3 4 0 0,3-1-5 0,-6 3 0 15,0 0-1-15,-2-1 0 0,-1 4-11 0,0-6 0 16,0 6 0-16,3-1-11 0,-3-2 11 0,0 3 9 0,3-6-1 15,-3 3-8-15,0 0 17 0,3-1-3 0,4-1-1 16,-4 2 0-16,3-3 3 0,0-3 0 0,-3 1 0 0,6 0 0 16,3 2-7-16,0-3-1 0,0 1 0 0,3-6 0 15,6 3 0-15,-3 0-8 0,3-3 12 0,2 1-4 16,1-4-8-16,3 4 0 0,3-6 0 0,0 0 0 31,3-3-40-31,3 0 0 0,5-2 0 0,1-3 0 16,0-5 7-16,6 0 1 0,-1-1 0 0,1-4-991 0</inkml:trace>
  <inkml:trace contextRef="#ctx0" brushRef="#br0" timeOffset="22596.5669">12230 9922 1036 0,'0'0'92'0,"0"-8"-73"16,0 0-19-16,0 0 0 0,0 8 172 0,3-8 30 16,0 0 6-16,0 0 2 0,2-2-143 0,1-1-29 15,3 1-6-15,0-1 0 0,3 0-15 0,0 1-2 16,-3-1-1-16,3 1 0 0,0 2-14 0,3-3 0 15,-3 3 0-15,0 3 0 0,-1 0 0 0,-2 2-16 16,0 3 3-16,0 0 1 0,0 3 12 0,0 2 0 0,-3 0 0 0,3 3 0 16,0 5 0-16,-3 1 15 0,3 4-3 0,0 1-1 15,-3 2 8-15,3 0 1 0,0 3 1 0,-4 0 0 16,1-1-9-16,-3 1-3 0,0 0 0 0,0 2 0 16,0-4-1-16,-3 1-8 0,3-4 12 0,-3-1-4 15,0 1-8-15,0-3 10 0,0-3-10 0,0-2 10 16,-3-1-10-16,3-2 0 0,-3 0 0 0,3-8 8 15,0 0-8-15,0 0 0 0,0 5-10 0,0-5 10 16,0 0 0-16,0 0-9 0,0 0 9 0,0 0 0 16,0 0 0-16,0-5 0 0,0-5 12 0,0-1-4 15,3-2-8-15,0-3 9 0,0 0-9 0,0-5 10 16,-3 0-10-16,3-3 10 0,3-3-10 0,0 4 10 16,0-1-10-16,0 0 10 0,0 5-10 0,3-2 10 0,0 5 3 15,-3 0 1-15,0 3 0 0,0 3 0 0,0-1 10 0,0 1 3 16,-3 2 0-16,3 2 0 15,-6 6-9-15,6-2-2 0,-1-4 0 0,-5 6 0 0,0 0-4 0,9 0 0 16,0 0-1-16,-3 6 0 0,0-4-11 0,3 6 0 16,-6 0 0-16,3 3 0 0,0 2 16 0,0-2 5 15,0 2 1-15,0 3 0 0,3 0-22 0,-3-1 0 16,0 1 0-16,3 5 0 0,0 1 0 0,-3-4 0 16,-1 3 0-16,1-2 0 0,0-3-25 0,0 0 0 15,0-3 0-15,0 3 0 16,-6-3-111-16,0-3-21 0,3-2-5 0,0 0-1 0</inkml:trace>
  <inkml:trace contextRef="#ctx0" brushRef="#br0" timeOffset="23005.4708">13001 9975 979 0,'0'0'87'0,"0"0"-70"16,0 0-17-16,0 0 0 0,2 5 168 0,-2-5 31 16,0 0 5-16,6 5 2 0,0-2-87 0,0 0-18 15,0-1-3-15,0-2-1 0,-6 0-41 0,12-2-9 16,-3-1-2-16,0 0 0 0,3 3-25 0,3-2-6 16,-3-1-1-16,3 0 0 0,-6 1-5 0,5 2-8 15,1 0 11-15,3 0-11 0,-3 2 13 0,3-2-4 16,0-2-1-16,0 2 0 0,-4 5-8 0,4-5 0 15,-3 0 0-15,0 3 0 16,-3-3-44-16,0 2 0 0,3-2-1 0,-3-2-615 16,0-1-124-16</inkml:trace>
  <inkml:trace contextRef="#ctx0" brushRef="#br0" timeOffset="23347.5644">13548 9678 172 0,'0'0'8'0,"0"0"1"0,0 0-9 0,6-2 0 0,0-1 0 0,-6 3 0 15,6-5 372-15,-6 5 72 0,0 0 14 0,9-3 3 0,-3 3-336 0,3 0-67 16,-3 6-14-16,0-4-2 0,3 3 3 0,-3 3 1 16,3-2 0-16,-3 4 0 0,-1 4-3 0,1-1-1 15,3 0 0-15,-3 3 0 0,0 2-8 0,0 1-2 16,0 2 0-16,0-2 0 0,0 2-9 0,-3 0-3 16,3 0 0-16,0 0 0 0,0 3-32 0,0-3-6 15,0 0-2-15,-3 1 0 16,3-1-147-16,-3-3-29 0,3 1-7 0,-3-6-1 0</inkml:trace>
  <inkml:trace contextRef="#ctx0" brushRef="#br0" timeOffset="24620.1541">14200 10724 1566 0,'0'0'69'0,"0"0"15"0,-3 5-68 0,3-5-16 0,0 0 0 0,0 8 0 16,0-8 35-16,0 0 3 0,0 0 1 0,0 0 0 15,0 0-39-15,0 0 0 0,0 0 0 0,0 0 0 16,0 0-13-16,0 0-1 0,0 0 0 0,6 0 0 15,0 0 14-15,-6 0 0 0,0 0 12 0,6-3-12 16,3 3 33-16,-9 0 0 0,0 0 0 0,6-2 0 0,-6 2 11 16,9 0 1-16,-9 0 1 0,6 0 0 0,0-3-14 0,0 3-4 15,3 0 0-15,-1-3 0 0,-2 3-18 16,3 0-10-16,3 0 10 0,-3-2-10 0,6 2 20 0,0-3-1 16,0-2-1-16,3 2 0 0,0 0 12 15,2-2 2-15,7 2 1 0,-3 1 0 0,3-1-1 0,-3-5 0 16,2 3 0-16,4 0 0 0,-6-1 0 0,6 4-1 15,-6-4 0-15,2 1 0 0,1 0-11 0,0 2-1 16,3 0-1-16,-1 1 0 0,4-1-6 0,0-2-2 16,-3 5 0-16,5-5 0 0,1 2-10 0,0-2 10 15,-3-1-10-15,-1 4 10 0,-2-4-10 0,-3 1 0 16,0 0 0-16,-6 2 0 0,-1-2-12 0,-2 2 1 16,-3-2 1-16,0 5 0 0,-6-3-2 0,3 1 0 0,-6 2 0 15,3 0 0-15,-9 0-2 0,0 0-1 16,0 0 0-16,0 0 0 15,3 5-27-15,-3 3-6 0,-3 0 0 0,0 0-1 16,-3 0-96-16,0 0-19 0,-3 2-4 0,0-2-678 0</inkml:trace>
  <inkml:trace contextRef="#ctx0" brushRef="#br0" timeOffset="25019.0835">14816 10824 1796 0,'0'0'80'0,"0"0"16"0,0 0-77 0,0 0-19 16,0 0 0-16,-3-3 0 0,3-4 55 0,0 1 7 16,3-2 2-16,0-2 0 0,3 2-64 0,-3-3 0 15,3 1-16-15,3 4 3 0,-3-2 1 0,0 3 1 16,-3 0 0-16,3 2 0 0,-6 3 24 0,9 0 5 15,-3 0 1-15,0 3 0 0,0 2 37 0,0 3 7 16,-3 0 1-16,3 3 1 0,-4-1-1 0,1 3 0 16,0 3 0-16,-3 5 0 0,3 1-32 0,-3 4-6 15,0 3-2-15,0 6 0 0,0 2-13 0,3 0-3 16,0 2-8-16,-3 1 12 0,3 2-12 0,0 1 0 16,0-1 8-16,0 0-8 0,0 3 27 0,3-5 2 15,-3-3 1-15,3 0 0 0,-3-3-16 0,0-2-3 0,0 0-1 0,0-6 0 16,3-2-10-16,-3 3 0 0,3-9 0 0,-3-2 0 15,-3 0-10-15,3-5 10 0,-3-4 0 0,0 1-9 32,0-8-42-32,0 0-8 0,0 0-1 0,0 0-1 15,0 0-135-15,3-8-26 0,-3-2-6 0</inkml:trace>
  <inkml:trace contextRef="#ctx0" brushRef="#br0" timeOffset="25752.1278">16031 10435 403 0,'0'0'17'0,"0"0"5"0,0 0-22 0,0 0 0 0,6-2 0 0,-3-4 0 16,-3 6 234-16,6-2 42 0,-1-4 9 0,1-2 2 15,0 6-223-15,-6 2-45 0,3-6-9 0,-3 6-2 16,0 0-8-16,0 0 0 0,0 0 0 0,0 0 0 15,0 0 23-15,0 0 2 0,0 0 1 0,0 0 0 16,0 0 32-16,0 0 6 0,0 0 2 0,0 0 0 16,0 0-20-16,0 0-4 0,0 0-1 0,0 0 0 15,0 0-17-15,-3 6-4 0,3 2-1 0,-3-3 0 0,3-5-19 16,-3 11 0-16,0-4 0 0,-2 1 0 0,-1 0 0 0,0 0 0 16,0 3 0-16,-3-3 0 0,0 2 21 0,3 4 1 15,-6-1 0-15,0 3 0 0,0 0 17 0,0 2 3 16,3 1 1-16,-3-1 0 0,-3 6-14 0,4 0-2 15,5 0-1-15,0 5 0 0,0 0-14 0,-3 0-4 16,0 5 0-16,3 3 0 0,-3 0 19 0,0 3 3 16,0 0 1-16,0-1 0 0,3 4-18 0,3-1-3 15,0-2-1-15,3 2 0 0,0 0 36 0,3 1 7 16,6-1 2-16,0-2 0 0,-3 0-25 0,6-3-5 16,6-3 0-16,3 0-1 0,0 1-23 0,2-4 0 15,4-1 0-15,0-1 0 0,0-3-16 0,-1 1-2 16,1-1 0-16,3-2 0 15,0-6-53-15,0 1-10 0,-1-3-3 0,-2-3 0 16,0 0-166-16,3-2-34 0,23-1-6 0,-5-10-2 0</inkml:trace>
  <inkml:trace contextRef="#ctx0" brushRef="#br0" timeOffset="28017.0675">16528 10766 172 0,'0'0'16'0,"0"0"-16"15,0 0 0-15,0 0 0 0,0 0 110 0,0 0 19 16,0 0 4-16,0 0 1 0,0 0-70 0,0 0-13 15,0 0-3-15,0 0-1 0,0 0-36 0,0 0-11 0,0 0 0 0,0 0 0 16,0 0 14-16,0 0-4 16,0 0-1-16,0 0 0 0,0 0 11 0,0 0 3 0,0 0 0 15,0 0 0-15,0 0 12 0,0 0 2 0,0 0 1 0,0 0 0 16,-3 0 10-16,3 0 1 0,0 0 1 0,-6 0 0 16,3 0-2-16,3 0 0 0,0 0 0 0,0 0 0 15,-6 0-11-15,6 0-2 0,0 0-1 0,0 0 0 16,0 0-16-16,0 0-3 0,-6 0-1 0,6 0 0 15,0 0 6-15,0 0 2 0,0 0 0 0,0 0 0 16,0 0 6-16,0 0 2 0,0 0 0 0,-6 0 0 16,6 0-3-16,0 0-1 0,0 0 0 0,0 0 0 15,-6 0-6-15,6 0-2 0,0 0 0 0,0 0 0 16,0 0-10-16,0 0-8 0,0 0 12 0,0 0-12 16,0 0 8-16,0 0-8 0,0 0 0 0,0 0 0 15,0 0 9-15,0 0-9 0,0 0 0 0,0 0 9 16,0 0 0-16,0 0 0 0,0 0 0 0,-3 5 0 0,3-5 0 15,0 0 0-15,-3 5 0 0,3-5 0 16,0 0 5-16,0 8 1 0,-3-2 0 0,3-6 0 0,-3 8-7 0,3-3-8 16,-3 3 11-16,0-3-11 0,3 3 0 0,-3 3 0 15,0-1 0-15,0 4 0 0,0-1 12 16,0 3-12-16,0 2 12 0,0 1-12 0,3-1 28 0,-3 3-2 16,3 1 0-16,3-1 0 0,-3 2-16 0,3-1-10 15,0 1 12-15,3-1-12 0,-3-1 26 0,3-3-2 16,-3 1 0-16,3-1 0 0,0-4-8 0,0 1-3 15,0-4 0-15,0 0 0 0,-3-3-13 0,3 0 0 16,0-3-12-16,0-3 12 16,0 1-118-16,0-3-17 0,3-3-3 0,-1 1-782 0</inkml:trace>
  <inkml:trace contextRef="#ctx0" brushRef="#br0" timeOffset="28237.478">16584 10475 2070 0,'0'0'45'0,"0"0"10"0,0 0 1 0,0 0 3 0,0 0-47 0,0 0-12 0,3-5 0 0,-3 5-612 16,9-3-124-16</inkml:trace>
  <inkml:trace contextRef="#ctx0" brushRef="#br0" timeOffset="28619.4563">16995 10369 2383 0,'0'0'52'0,"6"3"12"0,6-1 1 0,-3 4 2 0,-3-1-54 0,3 3-13 0,12 2 0 0,-4 4 0 15,1-4 26-15,0 6 2 0,3-3 1 0,3 6 0 16,3-1-29-16,-7 4 0 0,-8 1 0 0,6 6 0 16,3 1 0-16,-6 1 0 0,0 6 0 0,-3 6 0 15,0 4 39-15,-1 4 1 0,-2 2 1 0,0-1 0 16,-6 1 11-16,0 0 1 0,3 3 1 0,-3-1 0 16,-3 1-26-16,0-3-4 0,0 0-2 0,0-6 0 15,-3-2-22-15,-3 0-13 0,-3-5 1 16,0 0 1-16,3-3-42 15,-5-5-9-15,-13-1-2 0,3-2 0 0,-3-7-209 16,-3-1-43-16,-38 8-8 0,20-21-1 0</inkml:trace>
  <inkml:trace contextRef="#ctx0" brushRef="#br0" timeOffset="29576.8972">17998 11033 172 0,'0'0'16'0,"0"0"-16"16,0 0 0-16,0 0 0 0,0 0 362 0,0 0 70 15,0 0 13-15,0 0 3 0,6-5-334 0,-3 0-67 16,0 2-14-16,0 0-2 0,3-2-31 0,-3 0-15 16,0 2 2-16,0-2 0 0,0-1 5 0,3 4 8 15,-6 2-13-15,6-5 5 0,0-1-1 0,3 4 0 16,-3-1 0-16,0-2 0 0,0 2 9 0,2 0 12 15,1 3-2-15,0-2-1 0,0-1 15 0,0 3 2 16,3 0 1-16,3 0 0 0,-3 0 8 0,6 0 1 16,0 0 1-16,-1 3 0 0,-2-3-11 0,6 2-2 15,0-2-1-15,0 0 0 0,0 3 7 0,0-3 2 16,-1-3 0-16,1 3 0 0,0-2-44 0,0-4-9 16,3 1-2-16,-1 0 0 15,1 0-145-15,0-3-28 0,-6-3-7 0,0 0-1 0</inkml:trace>
  <inkml:trace contextRef="#ctx0" brushRef="#br0" timeOffset="30085.5318">18337 10710 1450 0,'0'0'64'0,"0"0"14"0,0 0-62 0,0 0-16 15,0 0 0-15,0 0 0 0,0 0 80 0,0 0 12 16,6-2 4-16,0-1 0 0,0 0-58 0,-6 3-11 0,0 0-3 0,6 0 0 16,3 0-10-16,-9 0-2 0,0 0-1 0,3 0 0 15,-3 0-11-15,6 6 8 0,0-1-8 0,-3 3 8 16,3-3 20-16,-3 6 3 0,0-3 1 0,0 2 0 15,0 6 28-15,0 0 5 0,0 5 2 0,0-2 0 16,0 5-11-16,0-1-1 0,0 1-1 0,0 3 0 16,0-4-35-16,0 4-7 0,-3-3-2 0,3 0 0 15,3-1-10-15,-3 1 0 0,3-3 0 0,0 1 8 16,-1-1-8-16,-2-3-11 0,3-2 3 0,-3 3 0 31,0-6-40-31,0 0-8 0,0 0-2 0,0-2 0 0,-3-3-106 0,0-3-20 0,0-5-5 0,0 0-1 16</inkml:trace>
  <inkml:trace contextRef="#ctx0" brushRef="#br0" timeOffset="30636.059">19022 10562 979 0,'0'0'87'0,"0"0"-70"0,0 0-17 0,0 0 0 16,0 0 222-16,0 0 41 0,6 3 8 0,3-3 1 15,3 0-194-15,0 0-39 0,0-3-8 0,3 1-2 16,-1 2-19-16,1-6-10 0,6 1 10 0,-3 0-10 16,6-1 0-16,-3 1-8 0,2 0-1 0,1-1 0 0,3-1 20 0,3 1 4 15,-3 1 1-15,2 0 0 0,1-1 38 0,3-2 8 16,-6 3 2-16,2 0 0 0,1 0-20 0,0-3-4 16,0 2-1-16,-3 4 0 0,-4-4-39 0,1 1 0 15,0-3 0-15,-3 3 0 16,-3-6-40-16,0 3-4 0,-4 3 0 0,1 0 0 15,-3-1-27-15,0 1-5 0,-3-3-2 0,0 3 0 16,0 2-152-16,-3-2-30 0,0-8-7 0,-9 2-365 0</inkml:trace>
  <inkml:trace contextRef="#ctx0" brushRef="#br0" timeOffset="31104.8069">19436 10517 961 0,'0'0'42'0,"0"0"10"0,0 0-42 15,0 0-10-15,6 5 0 0,-6-5 0 0,0 0 152 16,3 6 29-16,-3-6 6 0,3 5 1 0,-3-5-68 0,0 0-12 16,0 0-4-16,0 8 0 0,0-8-32 0,0 0-6 15,0 5-2-15,0-5 0 0,3 6-24 0,-3 2-4 16,-3-3-2-16,3 0 0 0,0 3 0 0,3 0 0 15,-3 0 0-15,0 3 0 0,0 2-23 0,3 5-11 16,0 3 10-16,3 1-10 0,-3 4 10 0,6 3-10 16,-4 3 10-16,4 2-10 0,0 1 22 0,3-1-2 15,-3 3 0-15,0-2 0 0,0-1 17 0,3 0 3 16,-3-2 1-16,3 0 0 0,-3-3-25 0,-3-3-4 16,0 3-2-16,0-5 0 0,-3 0-10 0,2-5 0 15,-2-1-10-15,0-2 10 16,-6 0-100-16,3-6-15 0,0-2-2 0,3 0-1 15,-3-8-122-15,0 0-24 0,0 0-4 0,0 0-2 0</inkml:trace>
  <inkml:trace contextRef="#ctx0" brushRef="#br0" timeOffset="31696.2259">20385 10292 288 0,'0'0'12'0,"0"0"4"0,0 0-16 0,0 0 0 0,0 0 0 0,0 0 0 16,0 0 304-16,0 0 59 0,0 0 11 0,0 0 2 15,0 0-277-15,0 0-56 0,0 0-11 0,0 0-3 16,-6-2-29-16,0 2 0 0,6 0-13 0,-6 2 4 16,-2 4-8-16,-1-4-2 0,0 4 0 0,3 1 0 15,0 1 19-15,-3 0 0 0,0 3 0 0,3 0 0 16,-6 2 28-16,3 0 8 0,0 5 3 0,-3 1 0 16,6 2 17-16,-3 0 4 0,1 1 1 0,-1 1 0 15,3-2-13-15,-3 3-4 0,3 3 0 0,3-3 0 16,-3-1-18-16,0 4-4 0,3-1-1 0,0 1 0 15,0 2-1-15,3 0 0 0,0 3 0 0,3 2 0 16,3 1 4-16,-3-1 1 0,3 0 0 0,3 1 0 16,0-1 7-16,3 0 2 0,-1 1 0 0,4-1 0 15,3 1-11-15,3-1-3 0,0-2 0 0,0 2 0 16,3 1-20-16,2-6 0 0,1 0 0 0,-3-3 0 16,0-5-23-16,3-2-9 0,-4-3-1 15,4-3-718-15,-3-5-143 0</inkml:trace>
  <inkml:trace contextRef="#ctx0" brushRef="#br0" timeOffset="34230.454">20784 10732 172 0,'0'0'16'0,"0"0"-16"0,0 0 0 0,0 0 0 15,0 0 232-15,0 0 44 0,0 0 9 0,0 0 2 16,0 0-203-16,0 0-41 0,0 0-8 0,0 0-2 16,3-6-33-16,-3 6 0 0,3-5 0 0,-3 0-9 15,0-1 9-15,0 6 0 0,3-5 0 0,-3 5-8 0,3-5 49 0,-3 5 11 16,0 0 1-16,3-6 1 0,0 1 19 0,0 0 4 15,-3 5 1-15,6-3 0 0,-3-2-30 0,0 0-5 16,3 2-2-16,-3-2 0 0,3-1-25 0,-3 4-6 16,0-1-1-16,-3 3 0 0,3-8-9 0,3 6 0 15,0-4-10-15,0 4 10 0,-6 2-11 0,0 0 11 16,6-3-12-16,3-2 12 0,-1 5 0 0,-8 0 0 16,6-3 0-16,-6 3 0 0,9 0 26 0,0 0-1 15,3 0 0-15,-3 3 0 0,0-3-25 0,0 2-11 16,0 1 1-16,0 0 0 0,-3 2 10 0,3-2-12 15,-3 2 12-15,0 0-12 0,-3 0 12 0,3 3 0 16,-1 0 0-16,1 3-8 0,-3-1 8 0,0-2 0 16,0 6 0-16,3-1 0 0,-3 0 15 0,3 3-2 15,-6 0 0-15,3 0 0 0,0 2 1 0,0 3 0 16,-3 1 0-16,0-1 0 0,0 0 10 0,0 0 1 0,0-2 1 0,0-1 0 16,0-2-13-16,-3 0-2 0,3-3-1 15,-3 0 0-15,3 1-2 0,-3-7-8 0,3 4 12 0,0-3-4 16,0-3 0-16,-3 1 0 0,3-6 0 0,0 0 0 15,0 0-8-15,0 0 0 0,0 0 9 0,0 0-9 16,0 0 0-16,0 0 8 0,0 0-8 0,0 0 0 16,0 0 0-16,0 0 0 0,0 0 0 0,0 0 0 15,-3-6 0-15,3-2 0 0,0 3 0 0,0-6 0 16,3 4 0-16,0-7 0 0,0 4 0 0,3-3 0 16,-3-3 0-16,3 2 0 0,0 1 0 0,0-3 8 15,-3 0-8-15,3 1 0 0,0-4 0 0,0 1 0 16,0-1 0-16,0 0 0 0,0 4 0 0,0-1 0 0,0 2 0 15,3-1 0-15,-4 1 0 0,1 1 0 0,0 3 0 0,0-4 0 16,3 1 0-16,-3 3 0 0,0-1 0 0,3 0 12 16,0 3-4-16,0 0 0 0,0 1-8 0,0 1 0 15,-3 1 0-15,3 0 0 0,0-1 0 0,0 4 0 16,-3-4 0-16,2 4-8 0,1 2 8 0,-3 0-13 16,0 0 5-16,0 2 8 0,3 1 0 0,-3 0 0 15,3 2 9-15,0 0-1 0,-6 1 8 0,3 4 3 16,-3-2 0-16,3 5 0 0,-3-2-3 0,0 2 0 15,3 0 0-15,0 3 0 0,0-2-16 0,0 1 10 16,0-1-10-16,0 4 8 0,-3-2 7 0,2 3 1 16,-2-4 0-16,0 1 0 0,3-2-16 0,0 1 0 0,-3-1 8 15,0 1-8-15,3 1 0 0,-3 0 0 0,0-3 0 0,-3-2-10 16,0 2 10-16,3-2 0 0,0-1-9 0,-3 1 9 31,3-3-25-31,-3 0-1 0,0 0 0 0,0-3 0 16,0 3-26-16,0-8-6 0,0 0-1 0,0 0 0 15,0 0-145-15,0 0-30 0</inkml:trace>
  <inkml:trace contextRef="#ctx0" brushRef="#br0" timeOffset="34694.2072">21668 10702 1630 0,'0'0'36'0,"0"0"7"0,0 0 1 0,0 0 3 0,0 0-38 0,0 0-9 16,0 0 0-16,0 0 0 0,0 0 38 0,9 0 6 0,-3-2 0 0,3 2 1 16,-9 0-35-16,9-3-10 15,3 3 0-15,-3-3 0 0,-3-2 0 0,0 5 0 0,0-5 0 0,0 5 0 16,3-3 20-16,0 3-1 0,-9 0 0 0,5 0 0 16,4 3 40-16,-3-3 8 0,-6 0 1 0,0 0 1 15,0 0-11-15,9 3-2 0,0-3-1 0,-3 2 0 16,3-2-11-16,-3 0-3 0,-6 0 0 0,6 3 0 15,3-3-17-15,0 0-3 0,-3 0-1 0,3 0 0 16,0 0-20-16,3 0 9 0,-1 0-9 0,4-3 0 16,-3 3 0-16,6 0 0 0,-3 0 0 0,3-2 0 15,-3 2 0-15,0-3 0 0,0 3-12 16,-4-3 12 0,1 1-52-16,-3-1-4 0,3 0 0 0,-3 1-1 0,0-1-114 15,0 0-22-15,-6-5-5 0,3 6-1 0</inkml:trace>
  <inkml:trace contextRef="#ctx0" brushRef="#br0" timeOffset="35288.6147">22395 10522 115 0,'0'0'0'0,"0"0"10"0,0 0-10 0,0 0 0 0,0 0 0 0,0 0 0 15,0 0 252-15,0 0 48 0,0 0 9 0,0 0 3 16,0 0-187-16,0 0-37 0,0 0-7 0,0 0-1 15,0 0-24-15,0 0-4 0,0 0 0 0,0 0-1 16,0 0-7-16,0 0-2 0,0 8 0 0,0 0 0 16,0 0 2-16,0 0 1 0,0 0 0 0,-3 0 0 0,3 3-6 0,-3-1-2 15,0 1 0-15,0 2 0 0,-6 0-12 0,9 3-2 16,-3-3-1-16,-3 3 0 0,0 0-6 0,3 3-2 16,0-3 0-16,-3 2 0 0,3-2-2 0,0 2 0 15,3-2 0-15,0 0 0 0,0 0 0 0,0-3 0 16,3 1 0-16,0-4 0 0,0 1-4 0,3-1 0 15,0 1-8-15,3-3 12 0,0 0-12 0,0 0 0 16,0-6 0-16,2 4 0 16,1-4-23-16,3 1-7 0,-3-3-2 0,0-3 0 15,3-2-160-15,-3 0-32 0,0-1-6 0,3-7-2 0</inkml:trace>
  <inkml:trace contextRef="#ctx0" brushRef="#br0" timeOffset="35444.1991">22386 10282 2224 0,'0'0'99'0,"0"0"20"0,0 0-95 0,0 0-24 0,0 0 0 0,0 0 0 16,0 0 54-16,0 0 6 0,6-3 2 0,-6 3-758 15,3-5-152-15</inkml:trace>
  <inkml:trace contextRef="#ctx0" brushRef="#br0" timeOffset="35888.0198">22799 10165 1555 0,'21'8'68'0,"-12"-2"16"0,3-4-68 0,-3 6-16 0,3-3 0 0,3 3 0 16,0 3 217-16,2 2 40 0,1 0 8 0,0 6 2 16,0-1-200-16,0 4-40 0,0 1-8 0,0 1-2 15,-3 8-17-15,-4 0 0 0,-2 5 0 0,3 0 0 16,-6 5 0-16,-3 3 0 0,0 3 0 0,-3 5 0 16,0 0 29-16,-6-1 6 0,3 7 1 0,-3-4 0 15,-3 1-14-15,3-6-2 0,0 3-1 0,-2-3 0 16,-1 1-11-16,0-1-8 0,-3-5 9 0,3 0-9 15,-3-8 0-15,-3-5-20 0,0-1 4 0,-6-7 0 16,6-3-89 0,-5-2-18-16,-4-11-3 0,0 0-607 0,-6-8-122 0</inkml:trace>
  <inkml:trace contextRef="#ctx0" brushRef="#br0" timeOffset="37594.4496">14450 10226 230 0,'0'0'20'0,"0"0"-20"0,-3-2 0 0,3 2 0 15,0 0 144-15,-6-3 24 0,0 0 4 0,6 3 2 16,-6-2-87-16,6 2-18 0,-6 0-3 0,0 0-1 16,6 0-13-16,-6 0-4 0,6 0 0 0,-6 0 0 15,6 0-20-15,-6 0-4 0,6 0 0 0,-8 2-1 16,8-2-9-16,-6 3-2 0,0 0 0 0,0-1 0 16,0-2-12-16,0 3 11 0,6-3-11 0,-6 5 10 15,0-5 11-15,0 5 3 0,0-2 0 0,0 2 0 16,-3-2 12-16,3 2 4 0,0 1 0 0,0 1 0 15,0-1 2-15,-3 2 1 0,0 0 0 0,3 0 0 16,1 2-24-16,-4 1-5 0,-3 2-1 0,3 0 0 16,0 6 1-16,-3-3 0 0,0 2 0 0,0 1 0 15,-3-1-2-15,3 1-1 0,0 2 0 0,1 0 0 16,-1 3 5-16,3 0 2 0,3-1 0 0,0 4 0 16,0-1 12-16,0 3 2 0,3-2 1 0,3 2 0 15,-3 0-19-15,0 0-4 0,0 3-1 0,3 0 0 0,0 0 18 16,-3 2 3-16,-3 0 1 0,3 1 0 0,0-1-11 15,0 3-3-15,0 0 0 0,3 3 0 0,0 2 6 0,3 1 1 16,0-1 0-16,0 5 0 0,3-2 5 0,-3-2 2 16,6 2 0-16,-3 0 0 0,0 0-11 0,6-3-1 15,-3 3-1-15,6-3 0 0,-1 3 16 0,7-2 3 16,-3-1 1-16,6-2 0 0,0-1-38 0,3-2 0 16,-1-2 0-16,7-1 0 0,0-2-16 0,3 0-4 15,-1-3 0-15,1 0-1 16,6 0-99-16,-7-2-20 0,1-4-4 0,-3 1-883 0</inkml:trace>
  <inkml:trace contextRef="#ctx0" brushRef="#br0" timeOffset="38890.9813">23109 9940 1036 0,'6'6'92'0,"0"-4"-73"15,3-2-19-15,0 6 0 0,0-4 146 0,-3 1 26 16,8 5 4-16,1-3 2 0,0 0-125 0,3-2-25 16,-3 0-4-16,3 2-2 0,-3 0-22 0,-3 3 0 15,5-2 0-15,-5-1 0 0,9 3 8 0,-6-3 3 16,0 0 1-16,-3 3 0 0,3 0 8 0,-3 0 3 16,0 3 0-16,-1-3 0 0,4 0 26 0,-3 2 6 15,0-2 1-15,0 3 0 0,-3-1-8 0,6-2 0 16,0 5-1-16,-3 1 0 0,6-4-30 0,-4 6-5 15,1 0-2-15,-3 0 0 0,6 5-2 0,-6-2-8 16,6 2 12-16,-6 3-4 0,3 2 9 0,0 1 2 0,-4 4 0 16,-2 1 0-16,9 2 7 0,-6-2 2 0,-3 3 0 15,0-4 0-15,0 1-8 0,-3 0-2 16,3 0 0-16,0-3 0 0,-3 2-1 0,0-1 0 0,0-1 0 16,-3 5 0-16,5-2-5 0,-5 2-2 0,6 1 0 0,0 2 0 15,-3 0-2-15,0 2-8 0,-6 1 12 0,9 0-4 16,-9 2-8-16,6 0 8 0,-6 3-8 0,-6-2 8 15,3-4-8-15,-6-2-11 0,-3-5 3 0,-3 0 0 32,-5-6-84-32,-4-2-16 0,-6-3-3 0,-3-2-606 0,-5-3-122 0</inkml:trace>
  <inkml:trace contextRef="#ctx0" brushRef="#br0" timeOffset="40903.599">10976 14216 1407 0,'0'0'62'0,"0"0"14"0,0 0-61 0,-3 5-15 16,3-5 0-16,0 0 0 0,0 0 67 0,0 0 10 0,0 0 3 0,0 0 0 16,0 0-49-16,0 0-10 0,0 0-1 0,0 0-1 15,0 0-19-15,0 0 8 0,0 0-8 0,6 6 0 16,0-1 16-16,0 0-3 0,0 1-1 0,3-1 0 15,3 0 12-15,0 0 1 0,0 3 1 0,0-2 0 16,3 2-6-16,6-3-2 0,-1-2 0 0,1-1 0 16,3 3-3-16,0-2-1 15,3 0 0-15,-4-3 0 0,1 0-14 0,0-3 9 0,3 0-9 0,0 1 8 16,-4-1-20-16,1 1-5 0,0 2-1 0,0-3 0 16,0 3 18-16,0-3 0 0,-1 1 0 0,4 2 0 15,0 0 0-15,0 0 0 0,2-3 0 0,4 3 0 16,0 0 0-16,3 0 0 0,-4-3 0 0,-2 1 0 15,3-4-16-15,0 6-8 0,-1-2-3 0,-2-1 0 16,0 0-21-16,0 3-5 0,-4-2-1 0,-2-1 0 16,-3 0-10-16,0 1-1 0,-3-3-1 0,0 2-397 15,-6-2-79-15</inkml:trace>
  <inkml:trace contextRef="#ctx0" brushRef="#br0" timeOffset="41418.2238">11622 13742 1882 0,'0'0'84'0,"0"0"16"0,0 0-80 0,0 0-20 0,0 8 0 0,0-8 0 16,0 0 52-16,0 0 5 0,0 0 2 0,0 0 0 15,0 0-59-15,0 0 0 0,0 0-15 0,0 0 3 16,0 0-22-16,0 0-5 16,0 0-1-16,0 0 0 0,0 0 28 0,0 0 12 0,0 0-12 0,0 6 12 15,3 2 23-15,0-3 12 0,0 3 2 0,-3 0 1 16,0 0-6-16,3 0-2 0,0 2 0 0,0 1 0 0,-3-1 2 0,0 4 0 16,0 2 0-16,0 5 0 0,3 3-32 15,-3 7 0-15,6 1-11 0,-3 5 11 0,3 5 0 0,0 1 0 16,3-1 9-16,0 6-1 0,0 2 23 0,0 0 5 15,3 0 0-15,-3 1 1 0,0-6-1 0,-1 0-1 16,1-3 0-16,-3-2 0 0,-3-3-35 0,0-3 0 16,0 1 0-16,0-6 0 0,-6-3-10 0,0 1-2 15,0-6-1-15,0-5 0 16,0-3-119-16,-3-3-24 0,0 1-5 0</inkml:trace>
  <inkml:trace contextRef="#ctx0" brushRef="#br0" timeOffset="42462.4288">13548 13496 518 0,'0'0'46'0,"0"0"-37"0,0 0-9 0,0 0 0 16,0 0 264-16,-6-2 52 0,3-4 9 0,-3 1 3 15,3 0-220-15,0-3-44 0,0 3-9 0,-3-1-2 16,0 4-29-16,1-4-5 0,-1 1-2 0,0 0 0 16,-3 2-17-16,0 1 0 0,0 2-11 0,0-3 11 15,-3 3-17-15,0 3 3 0,0 2 1 0,0 0 0 16,0-2 13-16,-3 5 0 0,4 5 0 0,-7-2 0 16,0 4 18-16,3 1 0 0,-6 3 0 0,3-1 0 15,-9 3 2-15,10 1 0 0,-1 1 0 0,3 1 0 16,0 3 9-16,0-1 3 0,3 1 0 0,0 4 0 15,0 1-1-15,0 0 0 0,7 2 0 0,-1 6 0 16,3 0-16-16,3 2-3 0,3 0-1 0,3 1 0 16,-1-1 1-16,7 0 0 0,-3 3 0 0,6 0 0 15,0 3 23-15,3 0 5 0,0 2 0 0,3-3 1 16,-3-2-16-16,-1-2-3 0,1-4-1 0,0-4 0 0,0-1-21 16,0-5 0-16,-3 0 0 0,6-5 0 0,-1 3-12 0,4-6-6 15,0 0-2-15,3-2 0 16,3-1-144-16,2-2-30 0,4 0-6 0</inkml:trace>
  <inkml:trace contextRef="#ctx0" brushRef="#br0" timeOffset="43210.4272">14191 13798 806 0,'0'0'72'15,"0"0"-58"-15,0 0-14 0,0 0 0 16,0 0 229-16,0 0 43 0,3-5 9 0,0 2 2 0,3-2-182 0,0 0-36 16,0 2-7-16,3-2-2 0,3-1-38 0,0 4-8 15,3-1-2-15,-1 0 0 0,4 1-8 0,3 2-17 16,0 0 4-16,0 5 1 0,0 0 12 0,-1 3-11 15,7 3 11-15,-6 2-10 0,0 3 18 0,-3 2 4 16,3 4 1-16,-3 7 0 0,-1 0-4 0,1 5-1 16,-6 1 0-16,0-4 0 0,-3 4 9 0,3-4 2 15,-6-1 0-15,-3-4 0 0,3 1-6 0,-6-1-1 16,3-5 0-16,-3 0 0 0,0-2 5 0,-3-1 1 16,3-2 0-16,-3-3 0 0,0-2-34 0,0 0-8 15,3-3 0-15,-3-1-1 0,0 1 5 0,0-5 2 16,3-3 0-16,0 0 0 0,0 0 6 0,0 0 2 15,-9 3 0-15,9-3 0 0,0 0 18 0,-3-6 3 0,-3-2 1 16,3 1 0-16,0-7 4 0,-3 1 2 0,3-5 0 0,3-4 0 16,-6 1-5-16,3-5-1 0,3-3 0 0,3-3 0 15,3-2-12-15,0-1 8 0,3-7-8 0,0 2 0 16,3 0 0-16,0 3-18 0,0 3 2 0,3-3 1 16,-4 5-3-16,4 0-1 0,-3 3 0 0,0 3 0 15,3 2 19-15,-3 3-8 0,0 2 8 0,0 6 0 16,0 3 12-16,-3 2 10 0,0 2 2 0,2 4 0 15,-2 4 13-15,3 4 3 0,-3 2 1 0,3 5 0 16,3 0-21-16,-3 8-4 0,0-2 0 0,0 5-1 16,3 2 11-16,-3 0 2 0,2 1 1 0,-2 2 0 15,0 0-29-15,-3 0-8 0,-3 0-1 0,0 0 0 16,3 1 9-16,-3-1 16 0,0-3-4 0,-3 1-1 0,-3-4-28 0,6 1-6 16,-3 0-1-16,-3-5 0 15,-3 2-119-15,3 0-24 0,-3-3-5 0</inkml:trace>
  <inkml:trace contextRef="#ctx0" brushRef="#br0" timeOffset="43580.4418">15528 13983 1324 0,'0'0'118'0,"6"6"-94"0,-6-6-24 0,3 5 0 15,2 0 220-15,-5-5 39 0,0 0 8 0,9 3 1 16,-9-3-194-16,6 0-39 0,3-3-8 0,3 0-2 16,-3 3-25-16,3-5-11 0,3 0 1 0,-3 0 0 15,6-1 10-15,0 1 0 0,-1 0 0 0,7 2 0 16,-3 0 8-16,0 1 1 0,3-1 0 0,-3 3 0 16,-1 0-9-16,1-3 0 0,-3 1 0 0,0 2 0 15,0-3-78-15,0 3-18 0,0-2-3 0,-4-4-860 16</inkml:trace>
  <inkml:trace contextRef="#ctx0" brushRef="#br0" timeOffset="43995.328">16415 13581 2282 0,'0'0'50'0,"0"0"10"0,9 0 3 0,-1 0 1 0,-8 0-51 0,6-3-13 0,0-2 0 0,3 2 0 15,-3-2 16-15,3 0 0 0,0 0 0 0,-3 2 0 16,3 0-16-16,-9 3 0 0,9 0-12 0,-3 3 12 16,3 0 0-16,0 5 14 0,-3 5-1 0,0 5 0 15,3 3 17-15,0 6 3 0,2 5 1 0,-2 5 0 16,0 2-15-16,3 4-3 0,0 2-1 0,-3 0 0 16,-3 0 0-16,-3-3 0 0,0-2 0 0,0-6 0 15,3-2-30-15,-6-3-5 0,0-3-2 0,0-4 0 16,0-7-57-16,0 1-11 0,0-2-2 0,0-7-1 15,0 1-139-15,0-8-28 0,0 0-6 0,0 0-1 0</inkml:trace>
  <inkml:trace contextRef="#ctx0" brushRef="#br0" timeOffset="44327.7352">16950 13110 979 0,'12'3'87'0,"0"2"-70"0,0 0-17 0,3 1 0 16,6 2 257-16,0 0 48 0,0 2 10 0,2 6 1 15,4 5-245-15,6 6-50 0,0 7-9 0,2 6-3 16,-2 7-9-16,3 12 0 0,-1 9 9 0,-2 6-9 16,-9 0 58-16,0 8 7 0,3 8 2 0,-4 0 0 15,-2-2 14-15,-3-4 3 0,-3-2 1 0,0 0 0 16,6 3-41-16,-9-8-8 0,-9-6-1 0,3-2-1 16,-3-5-45-16,-3-4-9 0,-3-1-1 0,-6-9-1 15,-3-2-190-15,-9-9-39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04:59.4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1963 3982 1094 0,'0'0'48'0,"0"0"11"0,-3-3-47 0,-3 1-12 0,1-1 0 0,5 3 0 16,-3-3 72-16,0-2 12 0,0-3 2 0,-3 3 1 15,3 0-41-15,0-1-8 0,-3 1-2 0,3-3 0 16,-3 3-20-16,3-1-5 0,-3 1-1 0,3 3 0 15,0-4-10-15,3 6 12 0,0 0-12 0,0 0 12 16,0 0 3-16,0 0 1 0,0 0 0 0,-6 3 0 16,3 5 36-16,-3 0 8 0,-3 2 2 0,3 4 0 15,0 1-10-15,3 7-3 0,-9-1 0 0,3 5 0 16,0 3 7-16,-2 3 0 0,2 3 1 0,-3 2 0 16,3 2-25-16,0 1-6 0,0 0-1 0,6 2 0 15,-6 0 11-15,9 1 1 0,-6 4 1 0,3-2 0 16,3-2-14-16,0 2-4 0,-3-6 0 0,3 4 0 15,0-6-6-15,0 0-2 0,0-6 0 0,0 1 0 0,0 0-12 0,0-3 0 16,0-3 0-16,0 1 0 16,0-3 0-16,0-3 0 0,-6-3 0 0,3 1 0 0,-6-6-9 0,3 0-5 15,3-5-1-15,0 0 0 16,-6-2-13-16,3-1-2 0,6-5-1 0,0 0 0 16,-5-5-9-16,-1-6-3 0,6 3 0 15,0-5 0-15,0-3-129 0,6 0-25 0,-6 0-6 0</inkml:trace>
  <inkml:trace contextRef="#ctx0" brushRef="#br0" timeOffset="458.7803">1746 4225 1728 0,'0'0'153'0,"0"0"-122"0,0 0-31 0,-6-8 0 16,12-2 32-16,-6 2 1 0,6 0 0 0,3-3 0 15,0-2 13-15,3 0 2 0,0 0 1 0,3 0 0 16,-6-3-21-16,5 0-5 0,-2 3-1 0,3-1 0 16,-6 1-14-16,3 0-8 0,-3 2 10 0,0-2-10 15,3 2 0-15,-3 1 0 0,3-3-13 0,0 2 4 16,-1-2-17-16,4 2-3 0,-6-2-1 15,9 0 0-15,0 0 15 0,3-1 3 0,0 1 1 0,0 0 0 16,2 2 27-16,1-2 4 0,3 2 2 0,0 4 0 16,0 1 14-16,-4 4 2 0,1 2 1 0,-3 2 0 0,0 6 1 15,-6 0 0-15,0 3 0 0,-4 2 0 0,-2 3-4 0,-3 2-1 16,-3 3 0-16,-3 1 0 0,-3 1-11 0,-3 1-1 16,-3 3-1-16,-5 2 0 0,-4-3-9 0,-6 3-1 15,0 1-1-15,-3-4 0 0,-2 3-11 0,2 0 0 16,-3 0 0-16,3-2 0 0,-3-3 0 0,7-1 0 15,-4-4-10-15,3-1 10 0,3-2 0 0,-6 0 0 16,4 0-8-16,-7-5 8 0,3-1-9 0,3-2 1 16,-6-3 0-16,4 1 0 15,2-1-28-15,-3-2-6 0,3-3-1 0,3 0 0 16,1 0-144-16,5-3-29 0,3 3-5 0</inkml:trace>
  <inkml:trace contextRef="#ctx0" brushRef="#br0" timeOffset="1161.8929">2657 4101 1789 0,'0'0'79'0,"-3"5"17"0,-3-2-77 0,0 2-19 15,0 3 0-15,3-2 0 0,3-6 63 0,0 0 9 16,-3 2 1-16,3-2 1 0,0 0-23 0,0 0-5 15,0 0-1-15,0 0 0 0,0 0-25 0,0 0-6 16,0 0-1-16,0 0 0 0,0 0-13 0,9 0 0 16,3 0 0-16,0-2 0 0,3-4 0 0,0 4 0 15,0-4 0-15,-1-2 0 0,4-2 0 0,-3-1 8 16,0 1-8-16,3-4 9 0,-6-2-9 0,0 1 0 16,-3-1 0-16,-3 0 0 0,3-3 0 0,-6 3 0 15,2-2 9-15,-5-1-9 0,3-2 12 0,-3 3-1 0,0-3-1 0,-3-3 0 16,3 3 1-16,0-3 0 0,0 3 0 0,0-3 0 15,0 3-11-15,0 2 0 16,-3 1 9-16,1 4-9 0,2 1 0 0,-3 3 8 0,-3-1-8 16,0 6 0-16,3-3 0 0,-9 5 0 0,3-2 0 0,-3 5-12 15,3 0-2-15,0 0-1 0,-3 2 0 16,0 1 0-16,0-3 15 0,0 5 0 0,4-2-10 0,-1 2 10 16,-3 3-8-16,3-2 8 0,3 1-10 0,0 4 10 15,3-3 0-15,-3 5 0 0,6-2 0 0,-3 2 0 16,6 3 18-16,3 5 3 0,-3 0 1 0,0 6 0 15,6-1 11-15,-3 3 3 0,3 3 0 0,-9 2 0 16,6 3-6-16,-3 1-1 0,-3 4 0 0,-3-2 0 16,0 2-15-16,0 0-3 0,-3 3-1 0,-3-2 0 15,0-1-10-15,3-2 8 0,-3-1-8 0,3 4 8 16,0-1 7-16,0-2 1 0,0-3 0 0,3 2 0 0,3 1-16 16,0-6 0-16,-3-5 8 0,0 1-8 0,0-7-9 0,3-1-5 15,-3-4-1-15,0 1 0 0,-6-4 7 0,3 1 8 16,0-2-13-16,-5-1 5 15,-1 0-108-15,0 3-20 0,-3-3-5 16,3-2-555-16,-3-1-112 0</inkml:trace>
  <inkml:trace contextRef="#ctx0" brushRef="#br0" timeOffset="1364.3496">2386 4434 2340 0,'0'0'104'0,"0"0"20"0,0 0-99 0,9 6-25 0,0 2 0 0,3-3 0 15,0 0 36-15,6-2 3 0,-6 2 0 0,2 0 0 16,1-2-4-16,0-3-1 0,3 0 0 0,3-3 0 31,0 1-92-31,0-3-18 0,-4-1-4 0,4 1-996 0</inkml:trace>
  <inkml:trace contextRef="#ctx0" brushRef="#br0" timeOffset="1506.9678">3336 4344 2592 0,'0'0'230'0,"0"6"-184"0,-3 2-37 0,3-3-9 0,0-5 46 0,3 8 7 15,-3 3 2-15,0-11 0 16,0 0-102-16,0 0-20 0,0 0-4 0</inkml:trace>
  <inkml:trace contextRef="#ctx0" brushRef="#br0" timeOffset="3015.9331">4306 5051 1864 0,'0'0'83'0,"0"0"17"0,0 0-80 0,0 0-20 0,0 0 0 16,0 0 0-16,0 0 38 0,0 0 4 0,0 0 1 0,0 0 0 15,0 0-26-15,0 0-5 0,0 0 0 0,0 0-1 16,9 3-11-16,0-3 0 0,0-6 0 0,3 4-11 31,3-1-12-31,2 0-2 0,4 1-1 0,0-1 0 0,3 3 12 0,3-3 2 0,2 1 1 0,4-1 0 16,0 0 35-16,0 1 6 0,-1-3 2 0,1-1 0 15,6 4 12-15,-3-4 4 0,-1 1 0 0,4 0 0 16,0-1-4-16,-1 1-1 0,1 0 0 16,-3-3 0-16,0 3-19 0,-1-3-3 0,-5 0-1 0,3 0 0 15,-4-3-2-15,4 3-1 0,-3-2 0 0,3-4 0 16,-3 7-17-16,-1-7 0 0,1 1 0 0,0 2 0 16,3 4-12-16,-7-4-7 0,-2 3-1 0,0 3 0 15,-3-1-20-15,0 4-5 0,-9-4-1 0,-1 4 0 16,-2-1-45-16,0 3-9 0,-9 0-1 0,0 0-504 15,0 0-101-15</inkml:trace>
  <inkml:trace contextRef="#ctx0" brushRef="#br0" timeOffset="3410.8862">4934 5014 1969 0,'0'0'87'0,"3"3"18"0,0 2-84 0,0 0-21 0,0 0 0 0,3 1 0 15,0-4 43-15,0 1 4 0,0 2 1 0,0 1 0 16,3-1-12-16,0-3-3 0,-1 4 0 0,-2-1 0 15,3 0-21-15,0 3-4 0,0 3 0 0,0 2-8 16,0 3 0-16,-3 3 0 0,0 4 0 0,0 4 0 16,0 2 23-16,-3 5-3 0,-6 3 0 0,3 8 0 15,-6 6 29-15,0 1 6 0,-3 4 1 0,3 2 0 16,-3 0-26-16,0 1-5 0,0-1-1 0,3-3 0 16,-3-2-3-16,3-5-1 0,1 0 0 0,-1-6 0 15,0 0-32-15,-3-5-6 0,6-2-2 0,-3-4 0 16,-3 1-6-16,6-8-2 0,0 0 0 0,6-6 0 15,0 1-84-15,0-6-18 0,-6 0-3 0,6-5-541 16,3-5-108-16</inkml:trace>
  <inkml:trace contextRef="#ctx0" brushRef="#br0" timeOffset="3803.8279">6678 4699 2138 0,'0'0'95'0,"0"0"19"0,-6-3-91 0,6 3-23 0,0 0 0 0,0 0 0 16,-9 6 28-16,3-1 2 0,-2 0 0 0,2 1 0 15,-3-1-13-15,0 3-2 0,0 2-1 0,-3 4 0 16,3 4-14-16,-6 3 0 0,0 3 0 0,-3 10 0 16,3 4-8-16,1 4 8 0,-7 8 0 0,0 6 0 15,3-3 0-15,-3 2 0 0,0-2 0 0,1 3 9 16,-1-3 35-16,3-1 8 0,0 1 0 0,3 0 1 16,3-2 9-16,3-1 2 0,0-3 0 0,6 1 0 15,3 0-41-15,3-1-8 0,3 1-2 0,3 2 0 16,0 1-1-16,6 4-1 0,-3-5 0 0,6 3 0 15,0-5-11-15,2-3 0 0,-2 0 0 0,0-5 0 16,3-1-78-16,3-7-18 16,-3 0-3-16,0-6-672 0,2-2-134 0</inkml:trace>
  <inkml:trace contextRef="#ctx0" brushRef="#br0" timeOffset="4396.2405">7288 5146 1670 0,'-17'-5'74'0,"14"2"15"0,3 3-71 0,0 0-18 0,0 0 0 0,0 0 0 16,0-5 189-16,6 0 35 0,6 2 6 0,-4 0 2 15,-8 3-164-15,9-2-33 0,3-1-7 0,0 0 0 16,-3 3-28-16,0 6 0 0,3-4 0 0,0 6 0 16,3 0 0-16,-3 5-17 0,-3 6 2 0,2 2 1 15,7 0-2-15,-3 6 0 0,-3-1 0 0,-3 3 0 16,3 0 16-16,3 3 0 0,0 0 0 0,-6 0-9 16,0-1 9-16,0 4 0 0,5-1 0 0,-5-2-8 15,-6-3 8-15,3 0 11 0,3-5-3 0,0 2 0 16,-6-4 1-16,-3-1 0 0,0 0 0 0,-3-5 0 15,6-3 0-15,-6-2 0 0,-3-3 0 0,0 0 0 0,6-8-9 0,0 0 12 16,-6 0-12-16,-3 0 12 0,3-3-12 0,3-2 0 16,3-6 0-16,-3 0 0 0,-6-4 0 0,9-1 0 15,3-3 0-15,3-2 0 0,-6-3 0 0,6-2 0 16,3-3 0-16,3-1 0 0,0-4 0 0,0-3 8 16,0 3 0-16,3-1 0 0,3-2-8 0,0 3 0 15,-4 2 0-15,1 0 0 0,3 9 0 0,0-1 0 16,-3 0 0-16,-3 5-11 0,0 1 11 0,3 5 0 15,-1 2 0-15,-2 0-8 0,0 4 33 0,-3 1 7 16,6 4 2-16,-3 2 0 0,0 2-21 0,0 1-4 16,-3 5-1-16,3 2 0 0,3 6-8 0,-4 0 0 0,-5 5 0 15,3 3 0-15,6 3 0 0,0 4 8 0,-9 4-8 16,0 7 8-16,0 0 4 0,-3 6 0 0,0 0 0 0,-3-1 0 16,0-2-12-16,0 3 0 0,3-6 0 0,-3-2 0 31,-6-6-19-31,0 1-5 0,3-6-2 0,0 0 0 15,-6-3-218-15,0-4-43 0,-18 15-9 0,12-22-1 0</inkml:trace>
  <inkml:trace contextRef="#ctx0" brushRef="#br0" timeOffset="4746.3034">8431 4522 2602 0,'9'5'57'0,"0"3"12"0,0 3 3 0,6 2 1 0,3 5-58 0,3 1-15 16,0 7 0-16,2 1 0 0,7 2 48 0,-6 5 6 15,3-2 2-15,-3 5 0 0,-1 0-27 0,1 5-5 16,-3 3 0-16,-3 6-1 0,0 2-6 0,0 5-1 15,-6 0 0-15,0 0 0 0,-4 3-25 0,1 0-6 16,-3 2-1-16,0-4 0 0,-3-4 27 0,-3-2 5 16,-3-5 0-16,3 2 1 0,-3-8-17 0,-6 1 0 0,0-6 0 0,1 0 0 31,-4 0-22-31,0-3-8 0,-6-2-2 0,0-6 0 16,0-2-44-16,-3-3-10 0,-3-2-2 0,4-3 0 15,2-3-131-15,3-2-26 0,0-1-6 0,0-5-615 0</inkml:trace>
  <inkml:trace contextRef="#ctx0" brushRef="#br0" timeOffset="5146.2341">9670 5218 2394 0,'0'0'106'0,"0"0"22"0,0 0-103 0,0 0-25 16,0 0 0-16,0 0 0 0,6 2 51 0,0 1 5 15,0-3 0-15,3 0 1 0,-4-3-35 0,4 1-7 16,0-1-2-16,0 0 0 0,0 1-13 0,3-1 0 15,3 0 0-15,0 1-10 0,-3-1-2 0,6 6 0 16,2-1 0-16,-2 1 0 0,3 0 12 0,0 2-8 16,3 0 8-16,0 1-8 0,-1-4 44 0,4 3 10 15,-3-2 2-15,0 2 0 0,0-5-29 0,-1 3-6 16,-2-3-1-16,3 0 0 0,-3 0-12 0,0-3 0 0,3 1 0 0,-1-1 0 16,1 0 0-16,0-2-16 0,0 0 3 0,0 0 1 31,-1-1-38-31,-5 1-7 0,0 0-2 0,-6-1 0 15,0 4-135-15,0-1-27 0,-6 3-6 0</inkml:trace>
  <inkml:trace contextRef="#ctx0" brushRef="#br0" timeOffset="5430.4744">9851 5633 2001 0,'0'0'88'0,"0"0"20"0,9 0-87 15,-3 0-21-15,3 0 0 0,3 0 0 0,0-3 68 0,3 1 10 16,0-1 2-16,0-2 0 0,5 2-21 0,-2-2-4 16,3 0-1-16,3-1 0 0,0 4-33 0,0-1-6 15,2 0-2-15,1 1 0 0,0 2-13 0,0 2 0 16,2 1 0-16,1 0 0 0,3-1 9 0,-3-2-1 15,-3 3 0-15,2-3 0 0,4 0-23 0,0-3-5 16,0 3 0-16,-1-2-726 16,1-1-145-16</inkml:trace>
  <inkml:trace contextRef="#ctx0" brushRef="#br0" timeOffset="6219.3643">11584 4469 1695 0,'0'0'75'0,"6"-3"16"0,-3-5-73 0,6 3-18 0,-1-3 0 15,4 0 0-15,0 0 35 0,3 0 3 0,3-2 1 0,3-1 0 16,0 3-23-16,2-2-5 0,1 2-1 0,0 0 0 15,3 2-10-15,0 1 0 0,-3 0 0 0,2 5 0 16,-2 0 0-16,-3 0 0 0,3 2 0 0,-6 1 0 16,-1 2 19-16,1 1-2 0,0 2 0 0,-3 0 0 15,-3-1 16-15,-3 4 3 0,0 2 1 0,-3 0 0 16,0 1-15-16,-3 2-3 0,0 2-1 0,-3 1 0 16,-3-1-18-16,0 3 0 0,-6 0 0 0,3 3 0 15,-3 3 8-15,0-1-8 0,-3-2 0 0,-3 0 0 16,3 0 12-16,-3 2-4 0,1-2 0 0,-1-3-8 15,-3 0 19-15,0-2-3 0,3-1-1 0,-3-4 0 16,-3 1 7-16,4-4 2 0,2 2 0 0,-3-5 0 16,6 3 17-16,0-3 4 0,3-3 1 0,3 0 0 0,-3 1-20 15,3-4-4-15,6-2-1 0,0 0 0 0,0 0-1 0,0 0 0 16,0 0 0-16,0 0 0 0,0 0-5 0,9 0-2 16,0 0 0-16,6-2 0 0,0 2-4 0,3-3-1 15,0 0 0-15,2-2 0 0,1 2-8 16,3 1 0-16,3-1 0 0,-3-2 0 0,2 2 0 15,4 0 0-15,0 1 0 0,3-3 0 0,5 2 0 0,1 3 0 16,-6-3-8-16,6 3 8 0,-4-5-13 0,1 2 1 16,0 3 1-16,-4-2 0 15,1-1-17-15,-3-2-3 0,0 2-1 0,-1-2 0 16,-2 2-52-16,-3 0-10 0,0 3-2 0,-3 0-596 16,-6-2-118-16</inkml:trace>
  <inkml:trace contextRef="#ctx0" brushRef="#br0" timeOffset="6688.1127">11477 5490 1267 0,'0'0'112'0,"0"0"-89"0,0 0-23 0,0 0 0 16,0 0 90-16,0 0 14 0,0 0 2 0,5 0 1 15,4 0-47-15,0-3-10 0,0 3-2 0,0-2 0 0,3-3-18 0,-3-1-4 16,6 4-1-16,0-4 0 0,0 1 5 0,3 2 1 16,-1-2 0-16,4 0 0 0,0 2-12 0,3-5-3 15,0 3 0-15,2 0 0 0,4 2 42 0,0-2 8 16,3-1 2-16,-1 4 0 0,1-4-4 0,0 6-1 15,0-5 0-15,5 5 0 0,-2 0-24 0,6-2-5 16,2-1-1-16,4 0 0 0,-6 3-7 0,2-2-2 16,4-1 0-16,-3 0 0 0,-4-2-12 0,1 0-4 15,3-1 0-15,-1 1 0 0,-2 0-8 0,0 0 0 16,-1-1 0-16,1-2 0 0,-6 3-12 0,2-3 12 16,-2 3-10-16,-6-1 10 0,3-1-16 0,-4 1 4 0,-2 1 0 15,0 0 0 1,0 2-21-16,0-2-4 0,-4-1-1 0,1 4 0 15,-3 2-9-15,-3-3-1 0,-3 1-1 0,0 2 0 16,-6 0-21-16,-3 2-4 0,-6-2-1 0,0 0 0 16,0 5-111-16,0 3-22 0,-6 0-5 0,-6 3-1 0</inkml:trace>
  <inkml:trace contextRef="#ctx0" brushRef="#br0" timeOffset="7397.214">11795 5998 1036 0,'3'-5'92'0,"3"0"-73"0,0 2-19 0,3-2 0 15,0-1 224-15,0 1 40 0,3 0 9 0,-1-3 2 16,4 0-151-16,-3 0-29 0,0 0-7 0,3 0 0 16,-3 3-32-16,3-1-5 0,-3 1-2 0,0 3 0 15,0 4-37-15,-1 1-12 0,-2 2 0 0,3 3 0 16,-3 5 0-16,0 3 0 0,0 3 0 0,-3 4 0 16,0 1 0-16,3 5 0 0,-6 0 0 0,3 3 0 15,-3-3 0-15,0 3 0 0,0 0 0 0,0 0 0 16,-3 2 16-16,3-2-1 0,0-6 0 0,0 3 0 15,-3-5 4-15,0-3 1 0,0-7 0 0,0-1 0 16,0-5-2-16,-3-3 0 0,3-5 0 0,0 0 0 16,0 0-18-16,0 0 0 0,0 0 0 0,0-5 0 15,3-3-23 1,-3 0-8-16,-3 0-1 0,3-5-1 0,0 2 33 0,0-2 0 0,0-3 0 0,3 0 0 16,-3 0 0-16,3-5 0 0,6-3 0 0,0-2 0 0,-1-1 22 15,4 1 8-15,6-3 2 0,-3 0 0 16,3 2-52-16,-3 1-11 0,3 2-1 15,0 3-1-15,-1 0 33 0,1 2 0 0,0 6 12 0,3 0-3 0,0 5-9 0,-3 0 0 16,0 2-12-16,-1 4 12 0,-2 4 19 0,3 6 11 16,-6 0 2-16,3 6 1 0,-3 4-25 0,0 1-8 15,0 2 0-15,0 5 0 0,-1-2 13 0,4 5-4 16,-6-2-1-16,3 4 0 0,3 1 0 0,-6 0 0 16,3 2 0-16,0-2 0 0,3 0-8 0,-3-3 0 15,0 0 0-15,-4-3 8 16,1-7-74-16,3-3-15 0,-6 0-3 0,3-6-692 15,-3-2-137-15</inkml:trace>
  <inkml:trace contextRef="#ctx0" brushRef="#br0" timeOffset="8055.4572">13507 4395 1890 0,'0'0'84'0,"0"0"16"0,5 2-80 0,4 1-20 0,-3 0 0 0,6-1 0 16,-3 1 41-16,3 0 4 0,3-3 1 0,0 0 0 15,3 0-10-15,3 0-3 0,-1-3 0 0,4-2 0 16,3 2-3-16,0-2-1 0,0-1 0 0,2 4 0 15,7-1-8-15,-3 1-1 0,5 2-1 0,1 0 0 16,3 0 30-16,0 0 7 0,2-3 0 0,4 0 1 16,-4-2-2-16,4 2-1 0,0-2 0 0,2-3 0 15,1 3-24-15,0-3-5 0,2 3-1 0,1-3 0 16,-1 2-24-16,1-2 0 0,-10 3 0 0,4-3 0 16,0 3 0-16,-4-3 0 0,-2 3 0 0,3-1 0 15,2 4 0-15,-2-4 0 0,-3 1-9 0,-4 0 9 16,1 2-28-16,-3-2 2 0,-1 0 0 0,-2-1 0 15,-3 1-21-15,-3 2-4 0,0 1-1 0,-7-1 0 16,1 0-19-16,-6 1-4 0,-3 2-1 16,-6 0-628-16,-6 0-125 0</inkml:trace>
  <inkml:trace contextRef="#ctx0" brushRef="#br0" timeOffset="8670.8065">13926 4506 1324 0,'0'0'118'0,"0"0"-94"0,0 0-24 0,0 0 0 16,0 0 102-16,9 5 16 0,0-5 3 0,0 3 1 15,0-1-74-15,3 1-16 0,0 0-2 0,3-1-1 16,-3 4-5-16,2-4 0 0,10 4-1 0,0 2 0 15,3 2-23-15,3-2 9 0,-1 5-9 0,4-2 0 16,3 5 15-16,0-3-4 0,-4-2-1 0,7-1 0 16,-6 3 50-16,5-2 9 0,-2 2 3 0,0 0 0 15,0 1-28-15,-4-1-4 0,-2-3-2 0,0 4 0 16,-3-4 0-16,-1 1 0 0,-2 2 0 0,-6 0 0 16,0 3-17-16,-6 0-3 0,0 0-1 0,-3 5 0 0,-3 0-17 15,-3 6 8-15,-3-1-8 0,-6 6 0 0,0 0 0 0,-3 2 0 16,-6 0 0-16,-3 4 0 0,-3-4 0 0,-3 3 0 15,-2 0 0-15,-4 0 0 0,0 0 0 0,-6-3 0 16,4 4 0-16,-7-1 0 0,0 2-9 0,4-2 1 16,-4 0 0-16,0 0 0 0,0-2 8 0,4-3 0 15,-1-1 0-15,3-2 0 0,1 3 0 0,-1-3 14 16,3-2-3-16,3-1-1 0,3-2 22 0,1-3 4 16,2 3 0-16,0-6 1 0,6-4-13 0,0 4-4 15,3-5 0-15,0 1 0 0,3-4-9 0,0-2-3 16,6 0 0-16,-2 0 0 0,2-5 20 0,3 2 3 15,0 0 1-15,0-5 0 0,0 0-32 0,8 6 0 0,1-1 0 16,3 0 0-16,3 0 0 0,0 1 0 0,0-1 0 16,3 0 0-16,0 1 0 0,3-1 9 0,-4 0-1 0,4 3 0 15,3 0-8-15,0 0 10 0,0-3-10 0,-1 3 10 16,4 0 2-16,-3-3 0 0,3 1 0 0,0-4 0 16,-1 4-4-16,7-6 0 0,3 0 0 0,3-3 0 15,2 0-8-15,7 1 0 0,0-1 0 0,2 0 0 16,1-2 0-16,-4-3 0 0,4 3-14 0,-3-3 5 15,2 0-13-15,-2-2-2 0,-1 2-1 0,-2-6 0 32,0 4-169-32,-4-1-34 0</inkml:trace>
  <inkml:trace contextRef="#ctx0" brushRef="#br0" timeOffset="9749.9214">15831 4424 1951 0,'0'0'43'0,"0"0"9"16,0 0 1-16,0 0 2 0,0 0-44 0,0 0-11 0,0 0 0 0,0 0 0 0,0 0 49 0,0 0 8 16,0 0 2-16,0 0 0 0,0 0-27 0,6 0-6 15,3 0-1-15,0 0 0 0,-3-3-25 0,3 3 0 16,-3-2 0-16,6 2-11 0,0-3-3 0,0 0-1 16,2 3 0-16,-2 0 0 0,3 0 29 0,0 0 6 15,0 0 0-15,3 0 1 0,0 0 7 0,-3 0 2 16,5-2 0-16,-2-1 0 0,6 3 22 0,0-5 5 15,3 2 1-15,0 0 0 0,5 1-13 0,1-4-2 16,6 4-1-16,-1-3 0 0,-2-1-19 0,3 1-4 16,2-3-1-16,-5 0 0 0,0 3-18 0,-3-3 0 0,2 3 0 15,-2-1 0 1,0 1-30-16,-3 0-3 0,-4-1-1 0,1 4 0 16,0-1-62-16,-6 3-13 0,-6-3-3 0,-3 1 0 15,3 2-99-15,-4-3-20 0,1 3-4 0,-12 0-1 0</inkml:trace>
  <inkml:trace contextRef="#ctx0" brushRef="#br0" timeOffset="10155.8427">16191 4411 1382 0,'0'0'123'0,"0"0"-99"16,0 0-24-16,9 2 0 0,-3 1 110 0,3 0 17 16,-3-1 3-16,3 3 1 0,-9-5-67 0,3 6-12 15,3-1-4-15,-3 3 0 0,0 0-28 0,-3 5-7 16,0 0-1-16,3 1 0 0,-3 7-1 0,0 3-1 15,0 2 0-15,3 6 0 0,-3 8 26 0,0-1 4 16,0 1 2-16,0 0 0 0,0 2 9 0,0 0 1 16,0 3 1-16,0 3 0 0,-3 2-9 0,0 0-1 15,0 3-1-15,0-2 0 0,0-1-7 0,-3 0-2 16,3 3 0-16,-3-3 0 0,0 3-17 0,3-3-3 16,-3-2-1-16,6-8 0 0,0-1-12 0,0-4 0 15,0-3 0-15,3-6-10 16,0-2-25-16,0-3-5 0,-3-2 0 0,3-6-1 15,-3-5-163-15,3 0-32 0,0-3-6 0</inkml:trace>
  <inkml:trace contextRef="#ctx0" brushRef="#br0" timeOffset="10802.1068">17817 4128 1818 0,'0'0'40'0,"-3"2"8"0,0 1 1 0,-6 5 3 0,0 0-42 0,-3 2-10 0,-3 1 0 0,3 2 0 15,-3-2 45-15,-3 5 7 0,-3 5 2 0,1 0 0 16,2 5-6-16,0 3-2 0,-6 1 0 0,3 4 0 16,3 3-5-16,1 3-1 0,-1 2 0 0,0 6 0 0,3 2-1 0,0 3-1 15,0-3 0-15,0 6 0 0,-6 2-5 0,1 5-1 16,5 3 0-16,0 1 0 0,-3 1 7 0,0-1 1 16,6-7 0-16,3 4 0 0,6-1-40 0,0 1 0 15,3-6 0-15,3 0 0 0,9-2 8 0,3-3 1 16,-3-6 0-16,3-2 0 15,0-8-38-15,6-2-8 0,5-3-2 0,4-9 0 16,0 1-122-16,6-8-25 0,2-3-5 0</inkml:trace>
  <inkml:trace contextRef="#ctx0" brushRef="#br0" timeOffset="13185.7319">18445 4654 345 0,'0'0'31'0,"0"0"-31"15,0 0 0-15,0 0 0 0,0 0 261 0,0 0 47 16,3 5 8-16,-3-5 3 0,0 0-211 0,3 8-41 16,-3 0-9-16,0 0-2 0,0 0-17 0,-3 0-4 15,0 0-1-15,0 3 0 0,-3 2-22 0,0 3-12 16,0 2 12-16,3 3-12 0,-3 0 21 0,0 6-2 16,-3-1-1-16,3 4 0 0,0-1 46 0,0 2 8 15,3 6 3-15,-3-2 0 0,6-3-17 0,-3-3-3 0,3 0-1 16,0-3 0-16,0-2-30 0,3-3-7 15,0 0-1-15,3-5 0 0,-3-3-16 0,3 1-9 0,3-6 1 16,0-3 0 0,0 0-76-16,3-5-16 0,0-2-2 0,0-6-546 0,2 0-110 0</inkml:trace>
  <inkml:trace contextRef="#ctx0" brushRef="#br0" timeOffset="13371.2358">18489 4323 2246 0,'0'0'100'0,"0"0"20"0,0 0-96 0,0 0-24 0,0 0 0 0,3 6 0 16,0 2 70-16,-3-8 10 0,0 0 1 0,6 5 1 15,-6-5-148-15,0 0-30 0,0 0-5 0</inkml:trace>
  <inkml:trace contextRef="#ctx0" brushRef="#br0" timeOffset="13652.484">19061 3963 1958 0,'27'14'87'0,"-13"-6"17"15,4 0-83-15,3 7-21 0,0 4 0 0,6 5 0 0,-3 8 136 0,5 2 24 0,-2 3 4 0,0 3 0 16,0 5-109-16,0 2-23 0,-4 1-4 0,-2 5 0 16,-6 2-8-16,-3 4 0 0,-6 1-1 0,-6 4 0 15,-3 2-19-15,-9 0 0 0,-3 3 0 0,-3 2 0 31,-3 6-43-31,-2-3-12 0,-7-2-2 0,0-6-714 0,-6-5-142 0</inkml:trace>
  <inkml:trace contextRef="#ctx0" brushRef="#br0" timeOffset="14443.3677">14307 6765 2026 0,'0'0'90'0,"0"0"18"0,0 0-86 0,-3 8-22 0,0 0 0 0,0 0 0 16,-3 0 60-16,3 0 8 0,0 3 2 0,0-1 0 16,-3 1-32-16,6 2-6 0,-3 3-2 0,3 0 0 15,-3 0-22-15,3 2-8 0,0 3 0 0,3 1 9 16,0 1-9-16,3-1-17 0,-3-1 4 0,3 3 1 15,0 2-11-15,0 0-1 0,3-2-1 0,-3-3 0 16,3 1 9-16,-3-4 1 0,3 3 1 0,-3-5 0 16,3-5-26-1,3-3-6-15,-3-3-1 0,3-5-581 0,2-3-116 0</inkml:trace>
  <inkml:trace contextRef="#ctx0" brushRef="#br0" timeOffset="14636.8507">14572 6316 2674 0,'0'0'59'0,"-6"5"12"0,-3 0 2 0,0 3 3 0,3-3-61 0,3 3-15 16,-3-2 0-16,0-1 0 0,-2 3 0 0,8-8-10 15,0 0 2-15,0 0 0 16,0 0-208-16,0 0-42 0,0 0-8 0,11 3-2 0</inkml:trace>
  <inkml:trace contextRef="#ctx0" brushRef="#br0" timeOffset="14939.0429">14804 6673 2368 0,'9'13'52'0,"-6"-8"12"0,-3-5 1 0,6 6 1 0,0 2-53 0,0-3-13 0,3 0 0 0,0 0 0 16,0-2 29-16,3 0 3 0,6-3 1 0,-1 0 0 15,1-3-33-15,0 0 0 0,9 1 0 0,0-6 0 16,-3 0-34-16,2 0-4 0,1 3-1 0,0-3 0 15,-3 2-37-15,0 4-8 0,-4-1-2 0,-2 3 0 16,-3-2 17-16,0 4 3 0,-3-2 1 0,0 3 0 16,-3-1-95-16,-3 1-18 0,-6-3-4 0,3 11-1 0</inkml:trace>
  <inkml:trace contextRef="#ctx0" brushRef="#br0" timeOffset="15222.2854">14739 6980 1587 0,'15'-3'70'0,"-9"3"15"0,3-3-68 0,5 1-17 0,1-1 0 0,3-2 0 15,3 0 50-15,3-1 6 0,3 1 2 0,-1 0 0 16,1 2-26-16,3-2-4 0,-3 2-2 0,6-2 0 16,-4 0-26-16,1-1 0 0,0 4 0 0,0-1 0 31,-1 0-16-31,1 1-9 0,0 2-2 0,-6 0 0 0,0-3-69 16,-1 3-15-16,-2 3-2 0,-3-3-1 0</inkml:trace>
  <inkml:trace contextRef="#ctx0" brushRef="#br0" timeOffset="16622.5443">15867 6591 1670 0,'15'8'74'0,"-15"-8"15"0,0 0-71 0,6 2-18 0,-6-2 0 0,9 3 0 15,0-3 186-15,3 0 34 0,-1 0 6 0,1-3 2 16,3 3-167-16,0-2-33 0,0-4-6 0,3-2-2 15,0 3-20-15,3 0 9 0,-4-3-9 0,1 3 0 16,3-3 0-16,-3 2-19 0,6 4 3 0,-3-1 0 16,-1 3 6-16,4 0 2 0,0 0 0 0,0 0 0 0,-6 3 8 0,3-1 0 15,-1 4 0-15,-2-1 0 0,-3 3 0 0,-3-3 0 16,3 6-9-16,-6-1 9 16,-6 4-25-16,0-1-1 0,-6 0 0 0,0 6 0 15,-3 2 15-15,-6 3 11 0,-9 5-13 0,0 0 5 0,-8-3 8 16,2 6 9-16,-3-3-1 0,0 3-8 0,-2-6 30 0,-1 3-1 15,0-5 0-15,3 0 0 0,-2 0-5 0,-1 0-2 16,-3-3 0-16,6-3 0 0,6 1 6 16,1-1 0-16,-4-2 1 0,6 0 0 0,0 0-3 0,6 0-1 15,3-5 0-15,3-1 0 0,1-2-7 0,8 0-2 16,0-3 0-16,8 1 0 0,1-4-29 0,6-2-7 0,6 0 0 16,6-5-1-1,3-6-97-15,2-2-19 0,4 0-4 0,3 0-936 0</inkml:trace>
  <inkml:trace contextRef="#ctx0" brushRef="#br0" timeOffset="17599.9289">13632 3559 1094 0,'0'0'97'0,"0"-6"-77"0,5-2-20 0,-2 3 0 0,0 0 83 0,3 0 13 15,-3-1 2-15,6 1 1 0,0 2-13 0,0-5-2 16,0 3-1-16,3 0 0 0,0 2-25 0,0 1-5 15,3-1-1-15,0 0 0 0,-1 3-21 0,4 3-5 16,-3 2-1-16,6 3 0 0,-3 0-9 0,0 3-1 16,0-1-1-16,-1 3 0 0,-2 3-14 0,0 3 11 15,-3 2-11-15,0-5 10 0,-3 5-10 0,0 3 0 16,-3-3 0-16,-3 0 0 0,-3 0 0 0,0 1 0 16,-3-1 0-16,3-3 0 0,-6-2 0 0,3-3 0 15,3 1 0-15,-3-1 0 0,0-3 0 0,3-2 0 0,-3 0 0 16,0-2 0-16,3-6 0 0,0 0 0 0,0 0 0 0,0 0 0 15,0 0 0-15,0 0 0 0,0 0 0 16,0 0 8-16,-3-6 2 0,0-2 0 0,3-2 0 0,0-1 0 16,-3-5 13-16,6 3 2 0,0-6 1 0,0 1 0 15,0-3-2-15,3 0 0 0,3-3 0 0,0-3 0 16,6 1-12-16,0 2-2 0,-1-2-1 0,4 2 0 16,0 5-9-16,0 1 0 0,0 2 0 0,0 5-11 15,0-2 11-15,-3 5 11 0,-4 0-3 0,1 8 0 16,0-2 21-16,0 4 4 0,-3 6 1 0,-3 0 0 15,0 0-34-15,0 5 0 0,-3 0-15 0,3 3 5 16,-3 3 10-16,0 2 11 0,0 0-3 0,0 3 0 16,3 0-8-16,-3 2 0 0,0-2 0 0,0 0 0 15,0 0-24-15,3-3-11 16,-3 0-1-16,0-2-1 0,-1-1-32 0,1-2-7 0,0 0 0 16,-3-3-894-16</inkml:trace>
  <inkml:trace contextRef="#ctx0" brushRef="#br0" timeOffset="17895.1371">14510 3630 2343 0,'-12'5'52'0,"12"-5"10"0,0 0 2 0,0 0 2 0,6 8-53 0,0-2-13 0,0 2 0 0,3-1 0 15,2-1 23-15,1 2 1 0,0-3 1 0,0 0 0 16,3-2-8-16,0-3-1 0,3 0-1 0,-3-3 0 31,2-2-39-31,4 2-8 0,-3-2-2 0,3 0 0 16,-3-1-48-16,3-1-10 0,0 1-1 0,-4-2-1 0,1 0-53 0,3 3-10 15,-3-3-3-15,3 3-344 0,-6-3-70 0</inkml:trace>
  <inkml:trace contextRef="#ctx0" brushRef="#br0" timeOffset="18112.5554">15022 3326 1785 0,'-6'2'159'0,"3"4"-127"16,0-6-32-16,3 8 0 0,0 2 131 0,-3 4 20 15,0-1 4-15,3 3 1 0,3-1-108 0,0 4-20 16,0-3-5-16,0 0-1 0,0 2-13 0,0-2-9 16,0 0 12-16,0 0-12 15,0 2-116-15,2 4-29 0,-5-7-7 0</inkml:trace>
  <inkml:trace contextRef="#ctx0" brushRef="#br0" timeOffset="19227.574">19975 4712 403 0,'0'0'36'0,"0"0"-36"0,0 0 0 0,0 0 0 15,0 0 281-15,0 0 50 0,0 0 9 0,0 0 3 16,0 0-250-16,0 0-49 0,9 0-11 0,-4 0-1 16,1 0-24-16,0-2-8 0,6-1 0 0,-3 0 0 0,0 1 0 15,0-6-13-15,3 2 1 0,0 1 0 0,0 2 12 0,3-2 0 16,-3 0 0-16,2 2-9 0,1-2 25 0,3 0 6 15,0-1 1-15,3 1 0 0,-3 0 29 0,0 0 5 16,-1-1 2-16,1 1 0 0,-3 0-27 0,3-1-6 16,-3 4-1-16,3-1 0 0,-3-2-25 0,-3 2-11 15,0-2 1-15,-1 0 0 16,4-1-118-16,-6 1-24 0,-3 2-5 0,0 1-599 0</inkml:trace>
  <inkml:trace contextRef="#ctx0" brushRef="#br0" timeOffset="19772.1286">20165 4249 1609 0,'0'0'71'0,"0"0"15"0,0 0-69 0,0 0-17 16,0 0 0-16,9 3 0 0,-3 2 95 0,0 0 15 15,0-2 3-15,0 5 1 0,0 0-43 0,3 3-9 16,-3-1-2-16,0 3 0 0,3 3-37 0,-1 5-8 16,1 1-2-16,-3 4 0 0,3 8-13 0,-3-2 11 0,0 3-11 0,0 2 10 15,3 5-10-15,-6-2 0 0,0-1 0 0,0 1-11 32,-3-6-18-32,3 1-4 0,-6-3-1 0,0-1 0 15,0-2-107-15,-3 1-22 0,0-4-4 0,-6-2-1 0</inkml:trace>
  <inkml:trace contextRef="#ctx0" brushRef="#br0" timeOffset="21281.0947">21531 4392 1407 0,'0'0'62'0,"3"-5"14"0,0-3-61 0,0 0-15 16,0 3 0-16,0-3 0 0,3 0 44 0,3 0 7 0,-6-3 1 0,6 1 0 16,-3-4-23-16,0 1-4 0,0 0-1 0,3 0 0 15,-3 2 13-15,3-2 3 0,3-3 0 0,-3 5 0 16,-1 1-32-16,1 5-8 0,3-1 0 0,-3 1 0 15,3 5 17-15,-3 3 3 0,0 2 0 0,3 0 0 16,0 6 5-16,3 2 2 0,-6 3 0 0,3 5 0 16,2 3-15-16,1 5-2 0,-6 3-1 0,3 0 0 15,-6 2 9-15,3 3 2 0,-6 5 0 0,0-2 0 16,0-3-20-16,0 0 10 0,0-3-10 0,0-2 8 16,-3-3-8-16,0-5 0 0,0-3 0 0,0-2 0 15,0-3 0-15,0-6-11 0,0-2 3 0,-3 3 0 16,0-6-12-16,0-2-3 0,3-3 0 0,0 0 0 15,0 0 13-15,0 0 10 0,0 0-13 0,0 0 5 16,0-6 16-16,-3-2 4 0,3 1 1 0,0-4 0 16,0 0-1-16,3-2 0 0,-3-3 0 0,0 0 0 15,3 1-1-15,0-4-1 0,-3 0 0 0,3-4 0 0,3-1-1 16,0-3 0-16,3-2 0 0,-3 0 0 0,3-3-9 0,-1 1 0 16,-2-4 0-16,3 4 0 0,0-1 0 0,0 0 0 15,3 0-12-15,0 3 12 0,0 0 0 0,0 3 0 16,3 2 0-16,-3 3 0 0,-3 5 0 0,2 0 0 15,-2 5 0-15,3 3 12 0,-3 3 16 0,-3 5 3 16,0 5 1-16,3 6 0 0,-3-3-8 0,3 8-2 16,-3 5 0-16,0 0 0 0,0 6-9 0,0-1-1 15,0 3-1-15,0 0 0 0,-3 0-3 0,0-2-8 16,0-1 12-16,-3 1-4 0,0 2-8 0,0-3 8 16,3 1-8-16,-3-3 8 0,6-1-20 0,-3 1-5 0,0-3-1 15,2-2 0-15,1-1-6 0,0-2 0 16,0 0-1-16,0-3 0 15,0-2-107-15,0 0-22 0,0-6-4 0,0 0-685 0</inkml:trace>
  <inkml:trace contextRef="#ctx0" brushRef="#br0" timeOffset="21641.142">22543 4487 1152 0,'0'0'102'0,"0"0"-82"15,0 0-20-15,6-2 0 0,-6 2 156 0,9 0 28 16,0-6 4-16,0 6 2 0,-3-2-119 0,3-1-24 16,-3 0-5-16,3-2-1 0,3 5-13 0,-3-2-4 15,6-4 0-15,-1 1 0 0,1 2-38 0,0-2-8 16,3 0-2-16,0-1 0 16,3 4-19-16,0-1-4 0,-1 0-1 0,1 3 0 15,0-2 12-15,0-1 1 0,-3 3 1 0,-3-2 0 16,3-4-93-16,-4 4-18 0,10-6-4 0,-9 2-1 0</inkml:trace>
  <inkml:trace contextRef="#ctx0" brushRef="#br0" timeOffset="21956.2749">22993 3961 2073 0,'0'0'184'0,"3"8"-147"0,3-3-29 0,3 3-8 0,-3 0 45 0,3 3 8 16,-3 2 2-16,8 0 0 0,-2 0 4 0,0 3 1 15,0 3 0-15,-3 2 0 0,3 0-43 0,0 0-8 16,-3 3-1-16,0 2-8 0,3 1 0 0,-3-3 0 15,2 2 0-15,-5 1 0 16,0-4-24-16,0 4-8 0,3-6-1 0,0 3-1 16,0-3-1-16,-3 0 0 0,0 3 0 0,-3-6 0 15,6 4-15-15,0-4-3 0,-3-2-1 0,0 0 0 16,3-3-92-16,-3-2-18 0,-3-3-4 0</inkml:trace>
  <inkml:trace contextRef="#ctx0" brushRef="#br0" timeOffset="22241.5108">23609 3963 2419 0,'12'3'53'0,"-3"8"11"0,9 7 3 0,0 9 1 0,-4 4-55 0,7 6-13 0,3 6 0 0,0 2 0 0,-6 5 41 0,-3 0 6 16,2 3 1-16,-5 3 0 15,-3 2-17-15,-9 3-3 0,0 2-1 0,-9-2 0 0,0 0-27 0,-5-3 0 16,-4 0 0-16,-3-2-11 16,-3-3-29-16,0-3-5 0,-6-5-2 0,-2-2 0 15,2-4-119-15,0-4-24 0,-3-6-5 0</inkml:trace>
  <inkml:trace contextRef="#ctx0" brushRef="#br0" timeOffset="22841.9054">21284 4016 1267 0,'0'0'56'0,"0"0"12"0,0 0-55 0,0 0-13 15,0 0 0-15,0 0 0 0,0 8 128 0,-3-2 24 16,0 2 4-16,-3-1 0 0,0 1-110 0,-3 3-22 16,-2 0-5-16,2 2-1 0,-6 5-18 0,3 9 0 15,-3-1 0-15,0 6 0 0,3 2 0 0,-3 6 0 16,6-3 0-16,-6 3 0 0,7 5 11 0,-4 0 5 15,3 2 0-15,6 4 1 0,-6-4 34 0,9 6 6 0,0-3 2 16,6 1 0-16,0-1-7 0,3 6 0 0,6 4-1 0,5 1 0 16,10 0-12-16,0 0-3 0,3-5 0 0,2-1 0 31,4-7-56-31,0-3-11 0,-4-8-2 0,-2-5-680 0,-3-9-136 0</inkml:trace>
  <inkml:trace contextRef="#ctx0" brushRef="#br0" timeOffset="30951.2201">3029 7795 460 0,'0'0'41'0,"0"0"-33"0,0 0-8 0,0 0 0 16,0 0 104-16,3-6 18 0,3 4 4 0,-3-4 1 15,0 1-83-15,0 2-16 0,0-2-3 0,-3 5-1 16,3-8 11-16,3 3 1 0,-3 2 1 0,-3 3 0 16,0 0-12-16,0 0-2 0,0 0-1 0,6-5 0 15,3 2 15-15,-3 1 3 0,-6 2 1 0,0 0 0 16,6-6-25-16,-6 6-4 0,0 0-2 0,0 0 0 16,0 0 3-16,0 0 1 0,3-2 0 0,-3 2 0 0,0 0 24 15,0 0 5-15,0 0 1 0,0 0 0 0,0 0 3 0,0 0 1 16,0 0 0-16,0 0 0 0,0 0-9 0,0 0-2 15,0 0 0-15,0 0 0 0,0 0-9 0,0 0-1 16,0 0-1-16,0 0 0 0,0 0-17 0,8-3-9 16,-8 3 10-16,0 0-10 0,6 3 0 0,0 5 0 15,6-3 0-15,-6 6 0 0,3-1 0 0,3 3 0 16,-3 1 0-16,6 2 0 0,-3-1 12 0,0 4-3 16,3-3-1-16,-4 0 0 0,4 0-8 0,-3-3 0 15,0 0 0-15,0 3 0 0,0-3 0 0,-3 3 0 16,3 0-12-16,-3 0 12 0,0-3 0 0,3 5 0 0,-3 1 0 15,-1-3 0-15,1 2 0 0,0 1 0 16,0-6 0-16,3 6 0 0,-3-1 0 0,0 1 15 0,3-3-4 0,-3-3-1 16,0 0-10-16,3 0 10 0,-3-5-10 0,0 3 10 15,-4-3-10-15,4 0 8 0,-3 0-8 0,0-3 8 16,0 0-8-16,0-2 0 0,-6-3 0 0,6 5 0 16,-6-5 0-16,6 3 8 0,0-1-8 0,-6-2 0 15,0 0 8-15,0 0-8 0,9 3 8 0,-9-3-8 16,0 0 8-16,0 0-8 0,0 0 8 0,6 0-8 15,0-3 0-15,-6 3 0 0,0 0 0 0,0 0 0 16,6-5 8-16,-3 2-8 0,-6-2 8 0,3-3-8 16,0 3 12-16,3-3-4 0,-3 0 0 0,0 0 0 15,-3 0-8-15,-3-5 0 0,6 2 0 0,0-2 0 16,-6-3 9-16,3 3-9 0,0-5 10 0,0 2-10 16,0-3 10-16,0 1-10 0,3 2 10 0,0-3-10 15,0 1 10-15,3-1-10 0,0 1 10 0,0-4-10 0,0 4 0 0,0 2 0 16,-3 0-11-16,6 0 11 0,-6-2-12 0,6 5 12 15,-3-1-10-15,0 4 10 0,0 2 0 0,-3-3-9 16,0 6 9-16,3-3 0 0,3 0 0 0,0 3 16 16,0 0-3-16,-3-1 0 0,9 4-25 0,-12 2-4 15,5 2-2-15,4 1 0 0,-3 0 18 0,3 2-12 16,0 3 12-16,3 2-10 0,-3 1 10 0,3 5 0 16,-3 0 0-16,3 0-8 0,0-3 8 0,0 3 0 15,2 0-9-15,-5-1 9 0,3 1 0 0,-3 0 0 16,0-3 0-16,0 1 0 0,0-1 0 0,-3-3 0 15,0 4 0-15,3-6 0 0,-3 0 0 0,0-1 0 16,-3-1 0-16,3-4 0 0,0 4 0 0,-3-4 12 16,3-2-12-16,-6 0 12 0,6-2 1 0,-3-1 1 0,-3 3 0 15,5-5 0-15,1-3 2 0,-3 0 0 0,3 0 0 0,-3-3 0 16,-3 1 0-16,3-3 0 0,3 2 0 0,-3-2 0 16,-3-3 2-16,0 0 1 0,0 3 0 0,3-6 0 15,0 1-4-15,0 2-1 0,0-3 0 0,-3 1 0 16,3-3-6-16,0 2-8 0,0-2 11 0,0 0-11 15,0 0 0-15,0 2 0 0,0-2 0 0,3 2 0 16,-3 1 0-16,3-1 0 0,-3 6 0 0,3 0 0 31,-3 5-130-31,-3 0-33 0,0 3-6 0,0 5-763 0</inkml:trace>
  <inkml:trace contextRef="#ctx0" brushRef="#br0" timeOffset="31570.5624">4184 8099 1555 0,'0'0'138'0,"0"0"-110"0,0 0-28 0,0 0 0 15,0 0 110-15,0 0 17 0,9 5 3 0,-3-5 1 16,3 0-105-16,0-2-26 0,0-1 0 0,0-2 0 15,-4-3 0-15,4 0-14 0,0-3 2 0,0 3 0 16,0 0-7-16,0-2-1 0,0-1 0 0,3 3 0 16,-3-5 6-16,3 2 1 0,-3-2 0 0,0 3 0 15,0-1 13-15,0-2 0 0,-1 5 0 0,-2-5 0 16,-3-1 8-16,3 4-8 0,0-1 9 0,-3 1-9 16,0-4 8-16,-3 1-8 0,3 3 0 0,-3 2 0 15,-3-6 12-15,3 6-4 0,-3-2-8 0,-3 2 12 16,3-3 12-16,0 3 3 0,-3 3 0 0,0 0 0 15,0 2-27-15,1-2-17 0,-4 2 2 0,3 1 1 16,-3-1 14-16,3 3 0 0,3 3 0 0,-3-1-9 0,0-2 9 16,-3 3 0-16,3 2 0 0,0 3-8 0,0 0 8 15,0 3 0-15,3-1 0 0,-3 3 0 0,0 1 0 0,0 2 0 16,0 2 0-16,0 1 0 0,3 2 0 0,0 3 12 16,0-3-2-16,1 3-1 0,-1-1 0 0,0 1 0 15,0 0 0-15,6-3 0 0,0 0-9 0,0-5 0 16,2 0 0-16,1-3 8 0,3 3-8 0,0 0 0 15,3-3 0-15,3 1 0 0,0-4-14 0,3-2-5 16,3-5-1-16,-1-1 0 16,7 1-100-16,3 0-21 0,0-6-4 15,0-2-1-15</inkml:trace>
  <inkml:trace contextRef="#ctx0" brushRef="#br0" timeOffset="32181.9248">5654 7736 1983 0,'0'0'88'0,"0"0"18"0,0 0-85 0,3 8-21 16,3 0 0-16,0 0 0 0,0 0 24 0,3 5 0 16,0 1 0-16,3-1 0 0,0 5-14 0,-3 4-2 15,3-1-8-15,3 3 12 0,-4 2-12 0,4 3 9 16,0 0-9-16,0 0 8 0,0 6-8 0,-3-4 10 16,0-1-10-16,-3-1 10 0,3 0 2 0,-3-3 0 15,2-2 0-15,-5-3 0 0,0-2 12 0,-3-6 4 16,0 0 0-16,3 0 0 0,-6-5-10 0,0 0-2 15,0-8 0-15,0 0 0 0,0 0-4 0,-6 0 0 16,-3 0-1-16,0-2 0 0,7-6 0 0,-4 0 0 16,-3 0 0-16,3 0 0 0,-3-5-11 0,3-1 10 15,0 1-10-15,-3-3 10 0,3 3 5 0,3-3 1 16,0 0 0-16,0-5 0 0,3-3-16 0,0 1 0 0,0-1 0 16,3 0 0-16,0-3 0 0,0 1 0 0,3-3 0 0,3 0 0 15,-3 0 0-15,0 0 0 0,0-6 0 0,3 3 0 31,6 1-27-31,-4 2-11 0,4-3-2 0,0 5-1 0,3 6 14 0,-3 3 3 0,3 2 1 0,0 3 0 16,-3 5 3-16,2 2 1 0,1 4 0 0,3 2 0 16,-3 5 31-16,0 3 5 0,3 5 2 0,-3 3 0 15,-4 3-11-15,1-1-8 0,-3 3 12 0,0-2-12 16,-6 5 26-16,-3-1-2 0,-3-1 0 0,0-1 0 16,-6 0-8-16,0-3-3 0,0 1 0 0,-3-3 0 15,-6-3-13-15,3 0 0 0,1 1 0 0,-4-4 0 0,0-2-14 16,-3-3-6-16,0 1 0 0,-3-1-1 15,0 0-19-15,1-5-3 16,-1 0-1-16,-3 0 0 0,3-2-32 0,0-4-6 0,3 1-2 0,-2 0 0 16,2-1-137-16,6-2-28 0</inkml:trace>
  <inkml:trace contextRef="#ctx0" brushRef="#br0" timeOffset="32787.3052">6446 7718 1796 0,'0'0'80'0,"3"8"16"0,0 0-77 0,0 2-19 0,-3 1 0 0,3 2 0 16,3 3 12-16,0 0-2 0,0-3 0 0,3 6 0 15,-3-6 2-15,0 3 0 0,3-3 0 0,-3 3 0 16,3-3 8-16,-1 0 1 0,-2-2 1 0,3 0 0 16,-3-4-2-16,0 1 0 0,3 0 0 0,-3-2 0 15,-3-1 5-15,-3-5 1 0,6 5 0 0,-6-5 0 16,0 0-6-16,0 0 0 0,0 0-1 0,0 0 0 16,0 0-10-16,0 0-1 0,0 0-8 0,0 0 12 15,0 0-2-15,0 0-1 0,0 0 0 0,0 0 0 16,-3-5 11-16,3 5 1 0,0-3 1 0,0 3 0 15,0-5-2-15,0 5 0 0,0-5 0 0,3-1 0 16,0 1 3-16,0 0 0 0,0-3 0 0,0 3 0 0,0-3-23 0,3 0 0 16,0 0-10-16,-3 2 10 0,3-1 0 0,-3-1 16 15,3 2-2-15,0-2 0 0,0 3-14 0,-6 5 0 16,0 0-9-16,0 0 9 0,6-3-8 0,-6 3 8 16,0 0 0-16,6 3-9 0,-1-3 9 0,-5 0-8 15,3 5 8-15,0 3-8 0,-3-8 8 0,6 6-10 16,0 2 10-16,-3-3-10 0,-3-5 10 0,3 8-12 15,3-3 12-15,0 0-12 0,-6-5 0 0,3 8 0 16,3-2 0-16,-3-4 0 0,-3-2 2 0,0 0 0 16,0 0 0-16,6 6 0 0,3-6 10 0,-9 0 0 15,6-3 0-15,0-2 0 0,0 2 12 0,0-2-3 16,-6-3 0-16,3 0 0 0,0-3 13 0,0 1 2 0,-3-4 1 16,3-2 0-16,0-2-8 0,0-1-1 0,0 1-1 0,0-1 0 15,0-2-15-15,0 0 0 0,0-3 0 0,0 3 0 16,2-3-19-16,1 0 0 0,3 3 0 0,-3 0 0 31,3-3-84-31,0 3-17 0,3 3-3 0,0-1-844 0</inkml:trace>
  <inkml:trace contextRef="#ctx0" brushRef="#br0" timeOffset="33968.1628">6753 7752 748 0,'0'0'67'0,"0"0"-54"0,0 0-13 0,0 0 0 15,0 0 145-15,-3 8 27 0,3-2 4 0,-3 1 2 16,0-1-102-16,0 2-20 0,0 0-4 0,-3 0 0 15,3 2-36-15,3 1-6 0,0-1-2 0,0 1 0 16,0 2-8-16,3 3 0 0,-3 0 0 0,0 0 8 16,6-3-8-16,-6 0 0 0,3 0-12 0,-3 1 12 15,3-4-14-15,-3 3 5 0,0 1 1 0,-3-1 0 16,3-2 8-16,0-1 14 0,0 1-3 0,-3-3-1 16,3 0-10-16,0-8 12 0,0 0-12 0,0 0 12 15,-6 5 12-15,6-5 2 0,-6 5 1 0,0-5 0 16,6 0-17-16,-6-2-10 0,-3-4 12 0,6 4-12 15,3 2 0-15,-6-3 0 0,6 3-12 0,-6-5 3 16,0-1 9-16,3 4 0 0,0-6-9 0,0 2 9 0,3 6 9 16,-3-5 7-16,3-3 0 0,0 3 1 15,-3 2 7-15,0-2 2 0,3-3 0 0,0 3 0 16,-3-1-5-16,3 6-1 0,-3-5 0 0,3 5 0 0,0 0-9 0,0-2-3 16,-3-4 0-16,3 6 0 0,0 0-8 0,-3-5 0 15,0 2 0-15,3 3-11 0,-5-5 0 0,5 5 0 16,0-3 0-16,0 3 0 0,-6-2 11 0,6 2 0 15,0 0 0-15,0 0-8 0,-3-6 8 0,3 6 0 16,0 0 0-16,0 0 0 0,-3-5 13 0,3 0-1 16,-3 0-1-16,3-1 0 0,3-2 8 0,-3 3 1 15,0 0 1-15,0-3 0 0,0-3 3 0,3 1 1 16,0-1 0-16,-3 0 0 0,3-2 7 0,3 0 2 16,-1 0 0-16,-2-3 0 0,3-3-5 0,3 4-1 15,0-4 0-15,0 3 0 0,-3-5-19 0,3 2-9 16,0 1 8-16,0 2-8 0,0-5 0 0,0 5 0 0,0 0-9 0,-3 0 9 15,0 6-20-15,3-4 4 0,2 7 0 0,1-1 0 16,0 5 16-16,-3-2-10 0,3 2 10 0,-3 3-8 16,3 0 8-16,-12 0 0 0,9 3 0 0,3-1 8 31,-3 1-64-31,0 2-12 0,0 1-2 0,-3-1-862 0</inkml:trace>
  <inkml:trace contextRef="#ctx0" brushRef="#br0" timeOffset="34533.6392">7354 7588 864 0,'0'0'76'0,"0"0"-60"15,0 0-16-15,0 0 0 0,-6 3 159 0,6-3 29 16,0 0 5-16,0 0 2 0,0 0-115 0,0 0-24 0,-6 5-4 0,6 0 0 15,3 3-28-15,-3 0-6 0,-6 6-1 0,3-1 0 16,3 8-7-16,-3 0-2 0,-3 0 0 0,0 3 0 16,0 3 5-16,3-1 1 0,6-2 0 0,-3 0 0 15,-6-1 18-15,3-1 3 0,12-4 1 0,-6-2 0 16,0-3-19-16,0 1-3 0,0-7-1 0,3 4 0 16,3-6-13-16,-3 1 0 0,-6-6 0 0,6 2 0 15,6-2 0-15,-3 0 0 0,0-2 0 0,0-1 0 16,6-5 0-16,-4 0 0 0,-2-2 0 0,-3-4 0 15,0 4 0-15,0-4 0 0,6-1 0 0,-3-1-10 16,-6 0 10-16,6 0 0 0,0-3 0 0,0 1 0 16,-6-1 13-16,3 4 5 0,-3-7 1 0,6 1 0 15,0 0 21-15,-6 0 4 0,-3 2 0 0,0 1 1 16,6-1-23-16,-3 6-5 0,-9-3-1 0,3 6 0 0,0-4-7 16,0 6-1-16,-3 3-8 0,-6-3 12 0,-3 6-24 15,3-1-4-15,3 3-2 0,-3 0 0 16,-9 5-26-16,6 3-4 0,4-3-2 0,-4 6 0 15,3 0-114-15,-3-1-22 16,0 3-5-16,3 1-1 0</inkml:trace>
  <inkml:trace contextRef="#ctx0" brushRef="#br0" timeOffset="34916.6109">7812 7612 1152 0,'9'0'51'0,"-6"3"10"0,6-1-49 0,-6 1-12 0,-3-3 0 0,0 0 0 16,9 8 272-16,-3 0 52 0,-3 2 11 0,3 1 1 16,0 2-268-16,0 1-55 0,0 1-13 0,-3 1 0 15,0 5 0-15,3 1 0 0,6-1 8 0,-3 0-8 16,-6 0 0-16,5 3 0 0,1-3 0 0,0 0-10 15,-3-5 10-15,0 3 0 0,0-3 0 0,0-3 0 16,6-3 0-16,-6-2 0 0,-6 0 0 0,3-3 0 16,0-2 0-16,-3-3 0 0,0 0 10 0,0 0-10 15,0 0 11-15,6-8-11 0,-3 0 12 0,0-5-12 16,0 2 30-16,0-4-1 0,0-1 0 0,-3-3 0 0,0 1-1 0,3-6 0 16,3-3 0-16,6 4 0 0,3-4 0 15,-4-2-1-15,1 0 0 0,3 0 0 0,6 0-27 16,-9 0 0-16,0 2-12 0,0 3 12 15,9 3-32-15,-7 0 2 0,-2 5 0 0,-3 3 0 16,0 0-96-16,-3 2-19 0,6 0-4 0</inkml:trace>
  <inkml:trace contextRef="#ctx0" brushRef="#br0" timeOffset="35321.5272">8485 7853 1792 0,'0'0'80'0,"9"-3"16"0,0 1-77 0,0-1-19 0,0-2 0 0,3-1 0 15,3-4 18-15,-4-1 0 0,-2-2 0 0,3 2 0 16,3-2-7-16,0 0-2 0,0 0 0 0,-3-1 0 15,0-4-9-15,0 2 12 0,-3 0-12 0,0 0 12 16,-4 0-12-16,1 1 0 0,0-1 0 0,-3 5 0 16,0-2 8-16,-3 0-8 0,0 2 12 0,-3 0-4 15,0 4 3-15,0-1 0 0,-3 2 0 0,1 4 0 16,-4 4-11-16,0 1 12 0,-3 5-12 0,0 2 12 16,0 4-12-16,-3 2 8 0,0 2-8 0,0 1 8 15,-3 2-8-15,4 3 8 0,-1 2-8 0,3-2 8 0,-3-3 4 16,3 3 0-16,0-3 0 0,3 0 0 0,-3 0 4 0,3-2 2 15,0-1 0-15,3 1 0 0,0-6-18 0,1 3 10 16,5-3-10-16,0-2 8 0,5-1-17 0,4 1-4 16,0-6-1-16,9 3 0 15,3-3-37-15,3 3-7 0,-3-5-2 0</inkml:trace>
  <inkml:trace contextRef="#ctx0" brushRef="#br0" timeOffset="35670.5928">9786 7805 2091 0,'0'0'46'0,"6"3"10"0,3-3 1 0,3 0 2 16,-3 0-47-16,5-3-12 0,1 1 0 0,3-1 0 0,0 3 48 16,3-3 8-16,-3-2 2 0,6-3 0 0,-1 0-22 0,7 0-5 15,-3-5-1-15,3 5 0 0,2-5-30 0,-2 2-8 16,0-2-1-16,-3 2 0 15,0 1-37-15,-1-1-7 0,-2 3-2 0,-3-2 0 16,0-1-92-16,-3 3-18 0,0-2-4 0,-7-1-1 0</inkml:trace>
  <inkml:trace contextRef="#ctx0" brushRef="#br0" timeOffset="35950.9001">10098 7435 1728 0,'0'13'153'0,"-3"-8"-122"16,3 6-31-16,-3 2 0 0,3 0 115 0,0 6 17 0,-3 5 3 0,3 0 1 16,-3 5-97-16,3 2-19 0,-3 4-4 0,0 2-1 15,3 2-15-15,-2 1 9 0,-1 5-9 0,0 0 8 16,-3-3-8-16,3 3 0 0,0 0 0 0,-3 0 0 15,3-2 0-15,3-6 0 0,-3 0 0 0,0-3 0 16,3-2 0-16,0-6-14 0,0-4 3 0,0-4 1 31,0-5-146-31,0-2-28 0,-3 0-7 0,3-11-617 0</inkml:trace>
  <inkml:trace contextRef="#ctx0" brushRef="#br0" timeOffset="36551.2426">10878 6964 2131 0,'0'0'189'0,"6"2"-151"16,3 4-30-16,0-1-8 0,-3 6 86 0,3 2 16 16,-3 3 3-16,-3 5 1 0,3 3-86 0,-6 5-20 15,0 11 0-15,-3 5 0 0,-3 5 0 0,0 5 0 16,-6 9-12-16,3 5 12 15,0 7-31-15,0 4 2 0,-3-1 0 0,-3 3 0 0,4-2 13 0,-1-6 4 16,0 0 0-16,3-6 0 0,0-4 12 0,0-8 8 16,-3-6 0-16,3-8-8 0,0-5 18 0,3-5-3 0,-3-6-1 0,3-7 0 15,0-3 0-15,-3-8 0 0,3-3 0 0,-2-2 0 16,-1-6-14-16,0-2 0 0,0-6 0 0,0-2 0 16,3-6 0-16,0-2 0 0,3 0 0 0,3-3 0 15,-3-2 17-15,6-1 1 0,3 1 0 0,3 2 0 16,0 3-2-16,3 2 0 0,0 3 0 0,-1 3 0 15,4 5-6-15,0 0-2 0,0 0 0 0,3 6 0 16,3 4-8-16,-3 1 0 0,3 2 0 0,-1 3 0 16,1 0 0-16,0 0 0 0,0-3 0 0,0 3-11 15,3 0 11-15,-1-2 0 0,1-1 0 0,-3-2 0 16,3-3 0-16,0-3 0 0,2 0 0 0,-2-2 0 16,3 0-12-16,0-3 0 0,0-3 0 0,-1 1 0 15,-2-4 0-15,-3 1-1 0,0 0 0 0,0 0 0 16,2 2 13-16,-5-2 0 0,0 2 0 0,-3 1 0 0,0-1 10 15,-3 3 8-15,-3 0 2 0,-3 0 0 0,0-2 4 0,-3 2 2 16,-3 3 0-16,0-3 0 0,-3 2-13 0,-3-2-2 16,0 3-1-16,-3 0 0 0,0-1-10 0,-3 1-9 15,-3 0 9-15,3 2-13 0,0 1 0 0,0 4 0 16,1 1 0-16,2 2 0 0,-3 3 5 0,3 5 8 16,-6 1-13-16,6 7 5 0,3 0 8 0,-3 3 0 15,3 0 0-15,0 2 8 0,0 6-8 0,0-3 0 16,3-3 0-16,3 3 0 0,0-2 0 0,3 2 0 15,3-5-12-15,3 0 4 16,3-6-37-16,-3 3-7 0,3-5-2 0,6 0-685 16,6-5-137-16</inkml:trace>
  <inkml:trace contextRef="#ctx0" brushRef="#br0" timeOffset="36951.1669">12462 7943 2052 0,'0'0'91'0,"0"0"18"0,9 2-87 0,0-2-22 16,0 0 0-16,2-2 0 0,4 2 53 0,0-3 7 16,3 1 0-16,6-1 1 0,0-2-37 0,2-1-8 15,7-2-2-15,3 3 0 0,0 0-6 0,-1-3 0 16,4 3-8-16,-3-3 12 0,0 5-4 0,2-2-8 15,-2-3 11-15,0 2-11 0,-1 1 16 0,-2-3-3 0,0 0-1 16,-3-2 0-16,-4-1-25 0,1 1-6 16,0-4-1-16,-6 1 0 15,0 0-135-15,-1 0-27 0,1-1-6 0</inkml:trace>
  <inkml:trace contextRef="#ctx0" brushRef="#br0" timeOffset="37251.3664">12977 7318 1440 0,'0'0'128'15,"3"6"-103"-15,3-4-25 0,0 4 0 16,0 2 160-16,-1 2 26 0,1 1 6 0,0 2 0 15,3 3-120-15,-3 2-25 0,3 1-5 0,-6 2-1 0,3 5-24 0,-3 1-5 16,0 7 0-16,0 3-1 0,0 6-11 0,-3 4 10 16,-3 4-10-16,0 2 10 0,-3 2 10 0,3 1 1 15,0-3 1-15,-6-1 0 0,0 1 8 0,3 0 2 16,-3-2 0-16,-2-6 0 0,2-3-32 0,-3-5 0 16,0-3 0-16,-3-2 0 15,3-5-112-15,-3-4-20 0,0-1-3 0,-3-9-850 0</inkml:trace>
  <inkml:trace contextRef="#ctx0" brushRef="#br0" timeOffset="37751.3602">13447 7255 2206 0,'12'-13'98'0,"-6"10"20"0,0 3-94 0,3-3-24 0,-3 1 0 0,3-1 0 15,-3 3 47-15,2 3 5 0,1-1 0 0,0 6 1 16,0 0-23-16,-3 8-5 0,0 3-1 0,0 4 0 16,-3 7-36-16,0 7-7 0,-3 2-1 0,0 6-1 15,0 8 21-15,-3 0 0 0,-3 8 0 0,0 0 0 16,0-3 21-16,3 0 9 0,-3-2 2 0,0-3 0 15,0-3 17-15,3 0 4 0,-3-5 1 0,1-2 0 0,-1-6-43 16,0-3-11-16,0-2 0 0,-3-8 0 0,3-3 0 0,0-5 0 16,0-6 0-16,3-2 0 15,-6-3-21-15,3-2-7 0,0-6 0 0,0-2-1 0,3 2 14 0,-3-7 3 16,3-1 1-16,0-5 0 0,3 1 11 0,0-7 9 16,0 1-1-16,3 0-8 0,3 3 23 0,0-4-3 15,3 1 0-15,3 3 0 0,0-1 0 0,3 1 0 16,3 4 0-16,-4 1 0 0,7 0-12 0,-6 5-8 15,0 5 10-15,0 1-10 0,0 7 0 0,-3 3 0 16,0 3 0-16,0 2 0 0,2 3 0 0,1 2 0 16,-3 3 0-16,0 3 0 0,-3-3 0 0,0 0 0 15,0 1-8-15,-3-4 8 0,3 3-21 0,-3-2-1 0,0-6 0 16,0 0 0 0,-3-2-98-16,3-6-19 0,-3 3-4 0,0-3-1 15,-3-5-70-15,0 0-14 0,0 0-4 0,0 0 0 0</inkml:trace>
  <inkml:trace contextRef="#ctx0" brushRef="#br0" timeOffset="38355.4151">14069 7848 1728 0,'15'10'153'0,"-6"-5"-122"0,3-2-31 0,0 2 0 16,0 6 187-16,3-3 31 0,-4 0 6 0,1 2 2 0,3 1-174 0,-3 0-34 16,3-3-7-16,-3 5-2 15,-3-3-33-15,3 6-8 0,-3-3 0 0,-3 6-1 16,3-3-8-16,-4 0-2 0,1 5 0 0,-3 0 0 0,0 3 18 0,0-3 3 16,-3-2 1-16,0-1 0 0,0 1 31 0,-3-6 6 15,0 0 2-15,0-2 0 0,0-6 11 0,-2 0 3 16,-4-2 0-16,3-6 0 0,0 1-24 0,0-4-8 15,-3 1 0-15,3-3 9 0,0-3-21 0,3-2-4 16,-3 0 0-16,3-6-1 0,3 1 8 0,-3-3 9 16,3 0-13-16,3-1 5 0,3 4 8 0,3-1 0 15,0 1 10-15,3 2-10 0,-3 0 31 0,3 3 0 16,2 0 0-16,1-1 0 0,0 7-2 0,3 1 0 16,-3-2 0-16,0 6 0 0,3-1-21 0,-3 6-8 15,2 2 0-15,1 3 9 0,-3 0-9 0,0 5 0 0,3 6 0 0,-3-1-11 16,-3 1-1-16,-3 2-1 0,3 3 0 15,-4-1 0-15,1-4 13 0,-3 2 0 0,0-2-10 0,3-4 10 16,-9 1 0-16,0-2 0 0,3-6 0 0,-3 2 8 16,0 1-8-16,-3-3 0 0,3-8 0 15,0 0-11-15,0 0 11 0,0 0 0 0,-6-3 0 0,0-5 0 16,0 3 0-16,0-3 0 0,3-3-12 0,0 1 4 16,0-4 8-16,1-1 0 0,4-1 0 0,-2-6 0 15,-2 1 0-15,4 0 12 0,7-5-4 0,3 5 0 16,0 2 1-16,0 0 1 0,6 6 0 0,-3 3 0 15,3 2 2-15,-3 5 0 0,-1 6 0 0,1 2 0 16,0 3 18-16,-3 3 4 0,0-1 1 0,0 9 0 16,-3 4-35-16,0 4 0 0,0-1 0 0,-3 3 0 15,-3 1-13-15,0-4-10 0,3 1-1 0,-6-1-1 16,3-5-23-16,0-2-4 16,0-3 0-16,0-3-695 0,0-3-138 0</inkml:trace>
  <inkml:trace contextRef="#ctx0" brushRef="#br0" timeOffset="39290.9163">16495 7522 1292 0,'0'0'57'0,"6"-3"12"0,3-2-55 0,-3 3-14 16,3-1 0-16,-3 0 0 0,3-2 57 0,0 2 9 0,-3 1 2 15,-1 2 0-15,-5 0-17 0,9 0-3 0,0 0-1 0,-3 5 0 16,0-2-4-16,0 5-1 0,3-1 0 0,-3 1 0 15,0 6 6-15,-3 4 0 0,3 1 1 0,-6 7 0 16,0 6-9-16,0 2-1 0,-6 9-1 0,0-1 0 16,0 3-8-16,0-3-2 0,-3 3 0 0,0 0 0 15,0-2-4-15,3-1 0 0,-3-5-1 0,4 0 0 16,-4 0-10-16,3-5-1 0,0-6-1 0,0-2 0 16,0-3-11-16,0-2 12 0,-3-1-12 0,6-7 12 15,-6-1-1-15,0-4 0 0,3 2 0 0,0 0 0 16,-3-3-11-16,0 0 12 0,3 0-12 0,-3-2 12 15,3-3-12-15,1-3 0 0,-1 1-12 0,3-1 12 16,-3-5-30-16,3 0 2 16,3-5 0-16,-3 0 0 0,3 0 10 0,0-1 2 0,6-2 1 0,-3 1 0 0,6-1 15 15,-1-3 0-15,1 1 0 0,0 2 0 0,3-3 0 0,0-2 8 16,0 3 0-16,6-1-8 0,0 1 9 16,0 2-9-16,-4 2 0 0,4 1 9 0,3 3-9 15,0 2-9-15,0 2 9 0,0 1-13 0,-3 2 13 0,2 3 0 16,7 0-10-16,-3 3 10 0,-9 0 0 0,6-1 0 15,3 6 0-15,-1-2 0 0,-5 2 0 0,0 0 0 16,0-1 0-16,0 1 12 0,-3 3 1 0,-3 0 1 16,-6-1 0-16,-1-2 0 0,1 3 6 0,-3-3 0 15,-9 0 1-15,3 2 0 0,-5-2-7 0,2 3-2 16,-6-1 0-16,-6 1 0 0,-9-3-12 0,6 0 9 16,3 2-9-16,-2-2 8 0,-7 0-8 0,0 0 8 15,3 0-8-15,0 3 8 0,-2 2-8 0,-1-3-11 0,3 4 3 0,-3-1 0 31,3 0-25-31,-2 0-5 0,-1 1-1 0,3-1 0 16,-3-3-128-16,0 1-25 0,-26 2-6 0,11-8-1 0</inkml:trace>
  <inkml:trace contextRef="#ctx0" brushRef="#br0" timeOffset="39987.0486">17001 7900 1735 0,'12'11'76'0,"-9"-8"17"0,-3-3-74 0,6 5-19 16,-3 0 0-16,3 1 0 0,-3 2 112 0,0 2 20 16,3-5 3-16,0 3 1 0,3 0-80 0,-3 0-15 15,-4-3-3-15,1 3-1 0,3-2-37 0,0 2 0 16,-3-3 0-16,0 3 0 0,0-3-16 0,3 0-2 15,0 1 0-15,0-4 0 0,0 4-2 0,0-4 0 0,3-2 0 16,-9 0 0-16,0 0 31 0,9-2 5 0,0-4 2 0,3-2 0 16,-3 3 4-16,3-3 1 0,-3-5 0 0,5 2 0 15,7 1 9-15,-9-6 1 0,0 0 1 0,3 0 0 16,3 0-26-16,0 0-8 0,0 1 0 0,-4 1 0 16,1 1 14-16,0 5-4 0,3 3-1 0,0 0 0 15,-9 5 9-15,3 0 2 0,3 0 0 0,-1 8 0 16,-2 2-9-16,-3 3-2 0,3 9 0 0,0-4 0 15,-3 3-9-15,0 3 0 0,-3 5 0 0,-3 3 0 16,3 2 0-16,-3 1 0 0,-6-1-8 0,0 3 8 16,-6 0 0-16,6 0-9 0,0-2 9 0,0-4 0 15,-3 1 0-15,0-3 0 0,3-2 0 0,-6-1 0 16,0-2 0-16,-3 0 0 0,3 0 11 0,-2-3-11 16,-4 0 12-16,0-3-12 0,0 1 12 0,0-6-12 0,3 0 16 15,-6-2-3-15,0-3-1 0,4-3 0 16,5-2 4-16,-3-1 0 0,-6 1 0 0,0-6 0 0,6-2-5 0,0 0-1 15,3 0 0-15,0-3 0 0,-3-3 6 0,3 3 2 16,12-2 0-16,-3-1 0 0,-3-2 8 16,6 0 2-16,6-1 0 0,6-2 0 0,3-2-28 0,6-3 0 15,0 0 0-15,8-1 0 16,4-1-46-16,0-1-8 0,0-3-2 16,2 4 0-16,4-4-117 0,0 1-24 0,2 2-5 0,-2 0-1 0</inkml:trace>
  <inkml:trace contextRef="#ctx0" brushRef="#br0" timeOffset="40457.7905">18951 7771 1324 0,'0'0'118'0,"0"0"-94"16,0 0-24-16,0 0 0 0,0 0 168 0,0 0 28 16,0 0 7-16,-3 8 1 0,0 0-138 0,0 0-27 15,3 0-6-15,-3 2-1 0,-3-2-18 0,3 3-4 16,0-1-1-16,-3 3 0 0,3 1-9 0,3 2-17 0,-3-1 4 0,0 4 1 15,3 5-6-15,0-3-1 0,3 3 0 0,0 2 0 16,-3-5 19-16,0 3 14 0,3-3-2 0,-3-2-1 16,3 2 0-16,-3-5 0 0,3-3 0 0,-3-5 0 31,3-3-122-31,-3-5-24 0,3-5-5 0</inkml:trace>
  <inkml:trace contextRef="#ctx0" brushRef="#br0" timeOffset="40626.3408">19073 7340 2307 0,'0'0'51'0,"0"0"10"0,0 0 3 0,0 0 0 0,0 0-51 15,0 0-13-15,0 0 0 0,0 0-681 16,-3 7-139-16</inkml:trace>
  <inkml:trace contextRef="#ctx0" brushRef="#br0" timeOffset="41030.2665">19251 7623 2264 0,'6'16'100'0,"-3"-9"21"0,0 4-97 0,0 2-24 0,3 6 0 0,-6 2 0 16,3 3 22-16,-3-3-1 0,0 5 0 0,0-4 0 16,0-1-21-16,0-5 0 0,-3-3-10 0,0 0 10 31,0 3-47-31,0-5-2 0,0-1-1 0,0-2 0 16,0 0-34-16,0 0-8 0,3-3 0 0,0-5-1 0,0 0 64 0,0 0 13 0,0 0 2 0,0 0 1 15,0 0 98-15,0 0 20 0,3-8 4 0,3 0 1 16,0-5-14-16,3 3-2 0,0-4-1 0,0-4 0 15,0-1-49-15,0-5-11 0,6 1-1 0,-3 1-1 16,2 4-31-16,1 2 0 0,0 3 0 0,0 2 0 16,0 3 0-16,0 6-12 0,3 2 12 0,-3 2-13 15,0 6 13-15,-4 0-9 0,4 5 9 0,-3 3-8 16,-3 3 0-16,-3 2 0 0,3 3 0 0,-6 0 0 16,0-3 8-16,0 0 0 0,3 0 0 0,-6 0-8 15,0-2-43 1,0-6-8-16,3 0-1 0,-3 0-1 0,-3-2-155 15,3-6-32-15,0-5-5 0,0 0-2 0</inkml:trace>
  <inkml:trace contextRef="#ctx0" brushRef="#br0" timeOffset="43396.9305">22329 7443 1900 0,'15'10'84'0,"-6"-4"18"0,-3-4-82 0,0 1-20 16,-6-3 0-16,0 0 0 0,0 0-11 0,-9 0-6 15</inkml:trace>
  <inkml:trace contextRef="#ctx0" brushRef="#br0" timeOffset="48625.942">20055 7750 691 0,'0'0'30'0,"-3"0"7"0,-6 0-29 0,0 0-8 16,0 0 0-16,-3 0 0 0,3 0 125 0,-3 2 24 15,1 1 5-15,-7 0 1 0,3-1-106 0,0 4-21 16,0-4-4-16,0 3 0 0,0-2-24 0,0 2 0 16,3-2 0-16,4 0 8 0,-1 2 0 0,0 0 0 15,3-2 0-15,0 2 0 0,3-2 36 0,3-3 8 0,-6 5 2 16,6-5 0-16,-3 5 10 0,0 3 1 0,-3-2 1 0,6 2 0 16,-3 0-2-16,0 2 0 0,0 1 0 0,3-1 0 15,-3 1-44-15,0-3-10 0,3 2-2 0,0 1 0 16,-3 0-8-16,0-3 0 0,3 2 0 0,0-2 0 15,0-3 0-15,0-5 8 0,0 8-8 0,3 0 0 16,0-3 0-16,-3-5 0 0,0 0 8 0,3 6-8 16,0-1 8-16,-3-5-8 0,0 0 12 0,0 0-4 15,0 0 12-15,0 0 1 0,9 3 1 0,-9-3 0 16,0 0-4-16,6 0-1 0,0 0 0 0,0 0 0 16,-6 0 0-16,9-6 0 0,-3 4 0 0,0-4 0 15,3 1 2-15,-3 0 0 0,2-3 0 0,1 3 0 16,0-3-7-16,3 2 0 0,-3-1-1 0,0-1 0 15,3 0 9-15,0-3 3 0,-3 0 0 0,3 1 0 16,-3-1-12-16,0 1-3 0,0-1 0 0,-1-2 0 16,-2-3 0-16,0 0-8 0,3 0 12 0,0 0-4 0,-3 1 0 15,0-4-8-15,0 0 12 0,-3-2-4 0,0 0-8 0,0 0 0 16,-3 0 0-16,0 0 8 0,0-1-8 0,0 1 0 16,0 0 0-16,-3 0 0 0,3 0 0 0,3 0 8 15,0-3-8-15,0 0 8 0,0-2 0 0,3 4-8 16,0-1 12-16,0 1-4 0,0-1-8 0,-3-4 8 15,3 6-8-15,-3 0 8 0,3 0-8 0,-3 2 0 16,0 3 0-16,3 0 0 0,-4 3-9 0,1 0 9 16,0 0-12-16,0-1 12 0,-3 4-9 0,3-1 9 0,-3 3 0 15,0 0-9-15,0 0 9 0,3 1 0 0,-3 1 0 16,0 6 0-16,0-5 0 0,0 5 0 0,0 0 0 0,0 0 8 16,0 0-8-16,0 0 8 0,0 0-8 0,3 8 8 15,3 0-8-15,-3 2 0 0,0 1 0 0,0 5 0 16,0-3 0-16,0 6 0 0,-3 2 0 0,3 3 0 15,-3-1 0-15,0 1 0 0,-3 3 0 0,0 2 8 16,0-3-8-16,-3 3 9 0,3-2-9 0,0 2 10 16,0 0 1-16,3 0 0 0,3 3 0 0,0 0 0 15,3 2-2-15,3 3 0 0,0 0 0 0,3-2 0 16,0-1 1-16,0-2 0 0,3-3 0 0,0 0 0 16,-1-5-10-16,4-1-12 0,-3-1 2 0,-3-6 1 15,0-1-86-15,0-4-17 0,-3-3-3 0</inkml:trace>
  <inkml:trace contextRef="#ctx0" brushRef="#br0">20400 7519 806 0,'0'0'72'0,"6"-5"-58"15,0 3-14-15,0-1 0 0,-3 0 162 0,6-2 30 0,0 2 5 0</inkml:trace>
  <inkml:trace contextRef="#ctx0" brushRef="#br0" timeOffset="50128.9266">21317 7461 1130 0,'0'0'50'0,"0"0"10"0,0 0-48 0,0 0-12 16,0 0 0-16,0 0 0 0,6 8 39 0,-6-3 5 15,0-5 0-15,0 0 1 0,0 0-45 0,0 0 0 16,-3 6 0-16,-3-1 0 0,-3-2-8 0,3-1 8 16,-3 1-12-16,0 0 12 0,0 2 0 0,0-2 17 15,1-1-1-15,-1 1-1 0,0 2 57 0,0-2 12 16,0 2 3-16,-3 0 0 0,3 1-9 0,0-1-2 16,0 0 0-16,0 3 0 0,-3 3-41 0,3-1-9 15,-3-2-2-15,3 3 0 0,-2-3-24 0,2 2 0 0,0-2 8 0,0 3-8 16,-3-3 0-16,3 2 0 0,0 1 0 0,0 0 8 15,0-1-8-15,0 3 10 0,3-2-10 0,3 2 10 16,0-5 12-16,3 3 2 0,0 2 1 16,3 0 0-16,0 0-5 0,3 3 0 0,0 3-1 0,3-3 0 15,0 2-19-15,3-2 0 0,-3 0 0 0,3-3 0 16,0 0 0-16,3-2 0 0,-4 2 0 0,4-5 0 31,0 0-24-31,3-3-3 0,-3 1 0 0,0-6-597 0,0 2-120 0</inkml:trace>
  <inkml:trace contextRef="#ctx0" brushRef="#br0" timeOffset="50577.735">21624 7355 806 0,'3'11'36'0,"-3"-11"7"0,0 0-35 0,0 0-8 0,9 3 0 0,-1 2 0 15,4-2 288-15,0-3 55 0,0 2 11 0,0-2 2 16,3 0-252-16,0 0-52 0,3-2-9 0,3 2-3 16,2-6-13-16,1 4-3 0,0-4-1 0,0 1 0 15,3 0-23-15,-1-3 9 0,-2 0-9 0,0-5 0 16,0 2 0-16,-3 1 0 0,2-1 0 0,-2 0 0 15,3-2 0-15,3 3-17 0,0-1 3 0,-1 0 1 16,-2 3-17-16,3 3-3 16,-6 2-1-16,0-2 0 0,-3 3-155 0,-7-4-31 0,19 4-7 15,-12-1-1-15</inkml:trace>
  <inkml:trace contextRef="#ctx0" brushRef="#br0" timeOffset="50927.7892">22031 6951 1882 0,'0'0'84'0,"6"0"16"0,-3-3-80 0,3 0-20 0,0 3 0 15,-6 0 0-15,0 0 53 0,6 0 7 0,0-2 0 0,-6 2 1 16,0 0-41-16,6 2-9 0,-6-2-2 0,3 8 0 16,0 3-9-16,0 5-12 0,-3 2 2 0,0 3 1 15,-6 6-3-15,0 2-1 0,-3 5 0 0,0 9 0 16,-3 2 13-16,0 5 0 0,-2 3 0 0,2 0 10 16,-3 0 9-16,3 2 1 0,0 3 1 0,0-2 0 15,0 0 14-15,3-3 2 0,0-6 1 0,-3-2 0 16,3-8-20-16,1-2-4 0,2-4-1 0,0-2 0 15,0-5-29-15,3 0-5 0,-3-8-2 0,0-3 0 16,3 0-158 0,-3-2-32-16</inkml:trace>
  <inkml:trace contextRef="#ctx0" brushRef="#br0" timeOffset="51355.6452">22272 7533 1270 0,'0'0'56'0,"12"0"12"0,-3 0-54 0,0 2-14 0,0 1 0 0,-3-3 0 16,0 3 75-16,3-1 12 0,0 1 2 0,0-3 1 15,-3 3-64-15,3-1-13 0,-3-2-2 0,-6 0-1 16,3 6-10-16,-3-6 0 0,0 0-12 0,9 7 12 15,-9 1-9-15,0 3 9 0,0 2 0 0,-9 3 0 16,6 3 0-16,-3-1 19 0,-3 6-3 0,3-3 0 16,-3 0 8-16,3 0 0 0,3 3 1 0,-6-5 0 15,6-1-25-15,-3-2 0 0,6-3-14 0,-3 1 5 16,3-4-79 0,0-2-15-16,3-3-3 0,-3-5-1 0</inkml:trace>
  <inkml:trace contextRef="#ctx0" brushRef="#br0" timeOffset="51614.9476">22552 7006 2487 0,'0'0'55'0,"0"0"11"0,0 0 2 0,0 0 2 0,0 0-56 0,0 0-14 0,0 0 0 0,0 0 0 31,0 0-71-31,0 0-17 0,0 0-3 0,0 0-922 0</inkml:trace>
  <inkml:trace contextRef="#ctx0" brushRef="#br0" timeOffset="52128.5943">22850 7355 460 0,'0'0'20'0,"0"0"5"0,0 0-25 0,0 0 0 16,0 0 0-16,0 0 0 0,0 0 308 0,0 0 57 15,0-2 11-15,0 2 3 0,-3-3-303 0,3 3-61 16,-6-3-15-16,3 3 0 0,-6 3 0 0,3 0 0 0,-3 2 0 0,0 3-10 15,0 0 10-15,-3 3 0 0,1-1 0 0,2 3-8 16,0 3 8-16,0-3 0 0,0 3 8 0,0-2-8 16,-3 4 31-16,6-2 1 0,0-3 1 0,0 3 0 15,3 0-6-15,0-3-2 0,0 0 0 0,3 1 0 16,0-4-17-16,3 1-8 0,3-1 8 0,0-2-8 16,0-2 0-16,3 2 0 0,0-1 0 0,-3-1 0 15,0-1 0-15,3-5-9 0,6 3 0 0,-3-1 0 16,-1 1 9-16,1-3-12 0,-3 0 12 0,0 0-12 15,3-3 12-15,-3 1-10 0,0-4 10 0,3 1-10 16,-3-3 10-16,0 0-8 0,-6-2 8 0,9-1-8 16,-3 0 8-16,-3 1 11 0,-1-3-3 0,1-1 0 15,-3 1 23-15,0-3 4 0,0-2 1 0,-3 2 0 16,0 0 6-16,0 0 2 0,-3-2 0 0,3-1 0 16,-3 3-25-16,-3-2-5 0,3-1-1 0,-2 6 0 15,-1 2-37-15,0 1-7 0,-3-1-1 0,0 3-636 16,0 3-126-16</inkml:trace>
  <inkml:trace contextRef="#ctx0" brushRef="#br0" timeOffset="52662.1492">23091 7387 1670 0,'0'0'148'0,"0"0"-118"0,6 0-30 0,0-2 0 16,-6-1 112-16,12-2 17 0,-3 5 3 0,0 0 1 15,0 2-101-15,0 1-21 0,0 0-11 0,-9-3 12 16,5 7-12-16,1 1 8 0,-3 3-8 0,3 0 8 31,3 4-27-31,-3 4-5 0,0-1-2 0,-3 6 0 0,6 0 10 0,0 3 1 0,-6-4 1 0,6 1 0 16,3 0 36-16,-3 0 7 0,-3-3 2 0,3-2 0 15,-3-6 13-15,3 0 4 0,-4-2 0 0,1-4 0 16,0-1-18-16,-3-1-3 0,-3-5-1 0,9 0 0 16,-3-5-18-16,0-1-8 0,0-1 8 0,-3-4-8 15,6-2 0-15,-3-3 0 0,0 0 0 0,3-3 0 16,0-2 10-16,-6 3-10 0,6-3 12 0,3-3-12 0,-3-3 20 0,5 4-2 15,-2-4-1-15,0 3 0 0,0 8-17 16,0 1 10-16,-3 4-10 0,0 3 8 0,3 3 2 0,-3-1 0 16,3 1 0-16,-6 5 0 0,-6 0-2 0,0 0-8 15,3 8 12-15,6 0-4 0,2 3-8 0,-8 2-11 16,0 0 3-16,0 0 0 0,-3 3-11 0,6 0-1 16,-6 3-1-16,3-1 0 15,-3 3-20-15,3 0-4 0,0 3-1 0,0-3 0 16,-3 3-16-16,0 0-3 0,-3 2-1 0,0-2 0 15,0 3-140-15,0-1-28 0,-3 1-6 0,6-6 0 0</inkml:trace>
  <inkml:trace contextRef="#ctx0" brushRef="#br0" timeOffset="52848.649">23972 7601 2883 0,'12'14'128'0,"0"-9"26"0,-6 3-123 0,-3-3-31 0,-3-5 0 0,9 8 0 16,-9-8 0-16,0 8-16 0,0-8 1 0,0 0-831 16,0 0-166-16</inkml:trace>
  <inkml:trace contextRef="#ctx0" brushRef="#br0" timeOffset="65255.4656">3484 9932 1544 0,'0'0'68'0,"0"0"15"0,0 0-67 0,0 0-16 0,0 0 0 0,0 0 0 16,0-5 23-16,3 0 1 0,6 0 0 0,0-1 0 31,0-2-50-31,0 3-10 0,-3-3-1 0,0 3-1 0,9 0 19 0,-9-1 4 0,0 1 1 0,0 0 0 16,0 2 14-16,0 3 0 0,0 0 12 0,3 0-12 15,2 3 36-15,1-3 0 0,0 0 0 0,0 2 0 16,3 1 15-16,3 0 3 0,0-1 1 0,0 1 0 16,2-3-23-16,1-3-4 0,3 3 0 0,0 0-1 15,0-5 0-15,3 5 0 0,-4-5 0 0,7 2 0 16,0 0-3-16,3-2-1 0,2 0 0 0,4 0 0 15,0-1 2-15,2-2 1 0,-2 0 0 0,0-2 0 16,2 4-7-16,1-1-2 0,3 1 0 0,-4-2 0 16,4-2-8-16,-3 2-1 0,-1 2-8 0,1 1 12 0,-3 0-12 0,-6 0 0 15,-1 2 0-15,-2 3-10 0,3-3 10 0,-6 1 0 16,-4 2 0-16,-2 0 8 0,3 0-24 0,-6 0-4 16,0 0 0-16,-3 0-1 15,-3-3-102-15,-1 3-20 0,-2-3-4 0,0 1-669 0</inkml:trace>
  <inkml:trace contextRef="#ctx0" brushRef="#br0" timeOffset="65533.7202">4098 9903 2113 0,'0'0'93'0,"0"0"20"0,0 0-90 0,-6 11-23 0,3 2 0 0,0 0 0 15,0 3 35-15,3 5 2 0,0 3 1 0,3 0 0 16,0-3-38-16,3 3-8 0,-3 3-2 0,3-1 0 16,0 0 10-16,-4 4 14 0,1-1-3 0,0 2-1 15,3 4-10-15,-3-3 0 0,0-1 0 0,0 4 8 16,3-4-8-16,0-1 12 0,-3-1-12 0,3 0 12 15,0 0-30-15,0-3-6 0,0-5 0 0,-3 3-636 16,3-3-128-16</inkml:trace>
  <inkml:trace contextRef="#ctx0" brushRef="#br0" timeOffset="65988.5042">5800 9541 1407 0,'-6'0'31'0,"-3"-3"6"0,-3 1 2 0,1 4 1 0,-1 1-32 0,-3-3-8 0,0 3 0 0,0-1 0 31,0-2-40-31,-3 3-10 0,0-3-2 0,3 5 0 0,1 0 76 0,-1 3 14 0,-3 0 3 0,0 0 1 16,3 0 10-16,0 3 1 0,0-1 1 0,-3 1 0 16,1 5-34-16,2 0-6 0,-3 2-2 0,3 1 0 15,0-1 20-15,0 3 4 0,0 3 1 0,0 3 0 16,1-1 18-16,-1 9 3 0,0-1 1 0,3 8 0 15,3 3-1-15,0 0 0 0,0-2 0 0,6 2 0 16,0-3 1-16,3 3 0 0,0 0 0 0,3 0 0 16,3 0-18-16,6 0-3 0,-3-6-1 0,6 1 0 0,0-3-37 0,3 0 0 15,-1-5 0-15,4 0-8 0,0-3 8 0,0-3 0 16,3 1 8-16,0-3-8 16,2-1-44-16,-2-4-12 0,0-3-4 0,6 0-646 15,-1-6-130-15</inkml:trace>
  <inkml:trace contextRef="#ctx0" brushRef="#br0" timeOffset="66338.5687">6300 9753 2214 0,'0'0'98'0,"0"0"20"0,0 0-94 0,6 7-24 0,-3 4 0 0,3 2 0 15,3 3 32-15,0 3 3 0,3 5 0 0,0 5 0 16,3 5-25-16,-3 3-10 0,2 3 8 0,-2 2-8 15,0 3 17-15,0 0-1 0,-3 0-1 0,-3-3 0 16,0 1 25-16,0-1 4 0,0 0 2 0,0-2 0 0,0-6-5 16,0-2-1-16,-3-3 0 0,3 0 0 15,-3-7-52-15,0-1-12 0,-3-5-1 0,0-1-1 16,-3-4-174-16,3 0-34 0</inkml:trace>
  <inkml:trace contextRef="#ctx0" brushRef="#br0" timeOffset="66655.7205">6678 9557 2296 0,'0'0'102'0,"6"0"21"0,6 5-99 0,3-2-24 0,3-1 0 0,3 6 0 16,3 6 13-16,5-1-2 0,1 5-1 0,6 9 0 16,2-1-18-16,-5 6-4 0,0 8-1 0,0 5 0 15,-4 5 13-15,1 3 0 0,-3 2 0 0,-3 4 10 16,-6 4 44-16,-3 1 9 0,2 2 1 0,-8 0 1 16,-9-3-3-16,0-2-1 0,0-3 0 0,-3-2 0 15,-6-6-34-15,-2 1-7 0,-4-4-2 0,-3-2 0 16,-3-3-83-16,-3 1-17 15,-3-6-3-15,-2-5-699 0,-4-3-139 0</inkml:trace>
  <inkml:trace contextRef="#ctx0" brushRef="#br0" timeOffset="67922.3344">7664 10126 1728 0,'35'2'153'0,"-26"-2"-122"0,-9 0-31 0,3 0 0 15,12 0 68-15,0 0 8 0,3-2 2 0,-3-4 0 16,5 1-49-16,1 0-9 0,9-3-3 0,-6-3 0 16,0 3-17-16,0-2 0 0,5 2 0 0,1 0 0 15,-3 0 0-15,3 3 0 0,-4-1 8 0,4 1-8 16,6 2 8-16,-3 3-8 0,-4-2 9 0,4 2-9 16,0 2 21-16,-3 1-1 0,-7 0-1 0,1-1 0 0,3 1-7 15,-6 0-2-15,0-1 0 0,0 4 0 0,-4-4 4 0,4 1 1 16,-3-1 0-16,-3 1 0 15,0 0-43-15,-3-1-9 0,0-2-2 0,-6 3 0 16,0-3-13-16,-6 0-4 0,0 0 0 0,0 0-827 16</inkml:trace>
  <inkml:trace contextRef="#ctx0" brushRef="#br0" timeOffset="68170.6682">7762 10380 2120 0,'-18'10'47'0,"18"-5"9"0,6 1 3 0,-6 2 0 0,-6-3-47 0,6 0-12 0,6 1 0 0,3-4 0 16,-3 1 23-16,3-3 2 0,0 0 1 0,8 0 0 16,7-3-6-16,0 1-2 0,-3-1 0 0,3 0 0 15,8-2 31-15,4 0 7 0,3-1 0 0,0 1 1 16,-1-3-38-16,4 0-8 0,3 3-2 0,-1-3 0 15,-5 0-9-15,3-2 0 0,-4 2 0 0,-2-3 0 16,3 0-152 0,-4 1-32-16,4-1-6 0</inkml:trace>
  <inkml:trace contextRef="#ctx0" brushRef="#br0" timeOffset="68716.2114">9705 9790 1670 0,'0'0'148'0,"0"0"-118"15,0 0-30-15,0 0 0 0,0 0 140 0,-6 0 21 16,1-3 5-16,-4 0 1 0,0 3-131 0,-3-2-27 0,-3 4-9 0,0 1 0 31,-3-3-26-31,0 5-12 0,0 1-2 0,1 4-1 0,-1 1 26 0,0 5 6 0,3 5 1 0,0 5 0 16,-3 6 8-16,3 0 0 0,3-1 0 0,4 1 0 16,-1 0 32-16,6-3 6 0,0-2 1 0,3-4 0 15,3 1-14-15,0 0-2 0,3-3-1 0,2-2 0 16,4-1-12-16,0-2-2 0,3 0-8 0,0-3 12 15,0-2-12-15,3-1 0 0,0 1 0 0,2-3 0 16,1-3 0-16,0-2 8 0,6-1-8 0,-3-2 0 16,3-5 12-16,-1 0-3 0,4-3-1 0,0 0 0 15,0-3 13-15,2-2 3 0,1 0 0 0,0-3 0 16,-3 0-24-16,-4-2 0 0,4-1 0 0,-3 1 8 16,-3-4 4-16,0 1 2 0,-1-3 0 0,-5 1 0 15,-3-4 6-15,-3 1 2 0,0-1 0 0,-3-2 0 0,0-3 6 16,-6 6 0-16,-3-1 1 0,-3 1 0 0,-3 0-29 0,-6 2-18 15,-3-3 2-15,-3 3 1 0,-9-2 6 0,1 5 1 16,-7 2 0-16,3 3 0 16,-6 3-17-16,4 5-3 0,-4 6-1 15,3 4 0-15,-3 1-22 0,4 5-4 0,-1 0-1 16,-3 5-660-16,1 0-132 0</inkml:trace>
  <inkml:trace contextRef="#ctx0" brushRef="#br0" timeOffset="69740.4691">12521 9536 633 0,'12'0'28'0,"-12"0"6"0,0 0-34 0,9 0 0 15,-3 2 0-15,0 1 0 0,-6-3 324 0,9 0 57 16,-3 5 12-16,0-2 3 0,0-3-304 0,3 2-60 16,-9-2-12-16,6 3-2 0,0 0-2 0,0-3-1 15,0 0 0-15,2 5 0 0,-2 0 4 0,0 6 1 16,0-3 0-16,0 2 0 0,3 9-9 0,-3-1-2 16,3 4 0-16,-3 4 0 0,3 1 13 0,-3 2 2 15,0-3 1-15,3 6 0 0,-6 0 11 0,3 2 3 16,0-2 0-16,0 2 0 0,0-5-13 0,0-2-2 15,-3-3-1-15,0-1 0 0,2-1-23 0,1-4 9 16,-3-5-9-16,3 1 0 0,-3-4 0 0,0 1 0 0,3-3 0 16,-6-8 0-16,0 0 9 0,0 0-1 0,3 5-8 15,-3-5 12-15,0 0 11 0,0 0 1 0,0 0 1 0,12 3 0 16,-3-1-11-16,0-2-2 0,-3-2-1 0,3-1 0 16,0-2 7-16,3-3 2 0,-6 0 0 0,9-3 0 15,-4-2-20-15,4 0 0 0,3-6 8 0,0 1-8 16,3-6 29-16,3 0 3 0,0-5 0 0,-1 2 0 15,1-4-32-15,3-1 0 0,0 3 0 0,0-3 0 16,-4 3 0-16,4 0 12 0,3-3-3 0,-3 3-1 16,2-3-8-16,-2-5 0 0,0 3 0 0,3-3 0 15,0 5-24-15,-1 0 4 0,1-2 0 0,3 2 0 16,-3 0-14-16,-4 1-2 0,1 2-1 0,-3 2 0 16,0 3-113-16,-3 3-22 0,-4 3-5 0</inkml:trace>
  <inkml:trace contextRef="#ctx0" brushRef="#br0" timeOffset="73266.0444">3481 11935 518 0,'0'0'46'0,"0"0"-37"0,0 0-9 16,-5 0 0-16,-4 0 296 0,3-2 56 0,0-1 12 0,6 3 3 15,-6-3-304-15,6 3-63 0,-3-5-8 0,3 5-4 32,-3-5-32-32,3 5-5 0,0 0-2 0,-6-3 0 0,6 3 51 0,0 0 9 0,0 0 3 0,0 0 0 15,0 0 16-15,0 0 4 0,0 0 1 0,0 0 0 16,0 0-3-16,0 0-1 0,0 0 0 0,0 0 0 16,0 0-14-16,6 3-3 0,0 2-1 0,3-2 0 15,0-1 16-15,5 1 3 0,1 0 1 0,3-3 0 16,0 0-3-16,6 0 0 0,3-3 0 0,-1 3 0 15,1-3 16-15,3 1 4 0,0-1 0 0,0 3 0 16,-1-3-22-16,4 1-4 0,0-1-1 0,3-2 0 16,-1 2-10-16,4-2-3 0,-3 0 0 0,2-1 0 15,4 1-8-15,-3 2 0 0,-1-2 0 0,-2 0 0 16,0-3 0-16,-3 3-9 0,-4-3 0 0,4 0 0 16,0 0-14-16,-6 0-2 0,-1 0-1 15,1 0 0-15,0 0-26 0,-3 3-6 0,0-1-1 0,-7-1 0 16,1-1-117-16,-3 2-23 0,0-2-5 0,-3 3 0 0</inkml:trace>
  <inkml:trace contextRef="#ctx0" brushRef="#br0" timeOffset="73634.0569">3883 12078 979 0,'0'0'87'0,"0"0"-70"0,3 6-17 0,-3 1 0 16,0-1 208-16,0 2 37 0,0-8 8 0,0 8 2 15,0 2-143-15,0-2-29 0,3 3-6 0,-3 2-1 16,3 3-28-16,0 2-5 0,-3 1-2 0,3 2 0 16,-3 6-5-16,0 2 0 0,0 0-1 0,0 0 0 15,-3 3-11-15,0 2-1 0,0 3-1 0,0 0 0 16,0 0-8-16,0 3-2 0,3-3 0 0,-3 0 0 16,0 0-12-16,3-3 0 0,0 1 8 0,0-6-8 15,0-3-72-15,0 1-18 16,0-6-3-16,-3-3-613 0,3-4-122 0</inkml:trace>
  <inkml:trace contextRef="#ctx0" brushRef="#br0" timeOffset="74015.0371">5229 11684 1267 0,'0'0'56'0,"0"0"12"0,0 0-55 0,-6-3-13 0,0 3 0 0,-3 0 0 15,-3 0 104-15,0 0 19 0,-3 3 3 0,3 2 1 31,-3 6-127-31,0-1-32 0,-5 1-4 0,-1 8 0 0,-3 2 48 0,0 5 10 0,-3 1 2 0,1 4 0 16,2 1 49-16,0 8 11 0,3 0 1 0,-3 2 1 16,6 5-2-16,1 1-1 0,2 5 0 0,0-3 0 15,3 3-13-15,3-3-2 0,6-2-1 0,0 5 0 0,0-3-33 16,6 6-6-16,6-1-2 0,3 1 0 16,3 0-16-16,6-1-10 0,2-2 12 0,4 0-12 0,3 0-11 15,3 0-9-15,-3-3-1 0,-4-8-1 16,4-5-154-16,-3-7-30 0,15 15-6 15,-13-30-715-15</inkml:trace>
  <inkml:trace contextRef="#ctx0" brushRef="#br0" timeOffset="74498.7524">5711 12295 2383 0,'0'0'52'0,"0"0"12"0,0 0 1 0,0 0 2 0,0 0-54 0,0 0-13 0,0 0 0 0,0 0 0 16,0 0-10-16,0-5-5 0,0 0-1 0,3-1 0 31,-3 6-32-31,6-2-8 0,3 4 0 0,0 1-1 0,0 8 57 0,3 2 0 0,-1 5 0 0,4 3 0 16,-3 6 40-16,6-1 3 0,-3 6 1 0,0 0 0 15,-6 0 7-15,0-1 1 0,-3 1 1 0,3-3 0 16,2-2-27-16,-2-3-6 0,-3-1 0 0,-3-4-1 15,3-6-19-15,0 0 8 0,0-2-8 0,-6-3 0 16,3-3 0-16,-3-5-20 0,0 0 2 0,0 0 1 16,0 0-16-1,3-8-3-15,0 0-1 0,3 0 0 0,-3-5 54 0,0-5 11 0,-3-1 3 0,0-7 0 16,3-6-15-16,0 0-4 0,-3-2 0 0,3-1 0 16,3-2-4-16,3 3 0 0,-3 2-8 0,0 0 12 15,6 6-12-15,0-1 0 0,-3 4 8 0,2 4-8 0,-2 1 0 0,3 4 9 16,0 4-9-16,0 2 8 0,-3 5 0 0,3 1 0 15,0 2 0-15,3 5 0 0,0 3 19 0,2 5 3 16,1 3 1-16,0 2 0 0,0 6-8 0,0 3-2 16,3 2 0-16,-3 0 0 0,-4 5-7 15,1-2-2-15,-3 0 0 0,0 0 0 0,-3-1 1 0,0-2 0 16,-3-2 0-16,0-3 0 16,0-1-32-16,-3-1-6 0,0-4-2 0,3-2 0 15,-3-3-133-15,3-2-28 0,-3-3-4 0,0-3-851 0</inkml:trace>
  <inkml:trace contextRef="#ctx0" brushRef="#br0" timeOffset="74793.9537">6797 11681 2372 0,'21'16'105'0,"-9"-5"22"0,-3 5-102 0,9 2-25 0,3 6 0 0,0 0 0 15,2 5 40-15,4 3 4 0,3-1 0 0,0 6 0 16,-1 3-36-16,-2 3-8 0,3 1 0 0,3 4 0 16,2 5 18-16,-8 0 2 0,-15-3 0 0,-3 0 0 15,6 1 25-15,-3-1 6 0,-9 0 1 0,-6-5 0 16,-3 0-33-16,0-5-7 0,0-3 0 0,-6 0-1 15,-6-8-75-15,0-5-14 0,1-3-3 0,-4-5-1095 16</inkml:trace>
  <inkml:trace contextRef="#ctx0" brushRef="#br0" timeOffset="75587.8313">8955 11647 1324 0,'12'3'59'0,"-12"-3"12"0,0 0-57 0,0 0-14 15,0 0 0-15,0 0 0 0,0 0 200 0,0 0 38 16,0 0 7-16,0 0 2 16,0 0-233-16,0 0-46 0,-9 0-10 0,0 2-2 0,0 1 44 0,-2 2 9 0,-1 0 2 0,-3 3 0 15,-3 0 16-15,-3 3 3 0,0 0 1 16,0-1 0-16,-2 1-23 0,-4 2-8 0,0-2 0 0,3-4 9 16,-3 4-1-16,4-3 0 0,-1-3 0 0,3 3 0 15,-3 0-8-15,3 0 0 0,0 0 0 0,1 0 0 16,2-3 0-16,0 3 0 0,0-3 0 0,3 3 0 15,3-2 11-15,0-1-3 0,0 0-8 0,7 1 12 16,-4-1 4-16,3 0 1 0,3-2 0 0,0 2 0 16,3-5-5-16,0 0 0 0,-3 5-1 0,3-5 0 15,3 8 14-15,0-2 3 0,3-1 1 0,0 3 0 16,2-3-9-16,4 3-3 0,6-3 0 0,0 3 0 16,3-2 10-16,0-1 1 0,0 3 1 0,2-3 0 15,7-2-10-15,0 2-3 0,-3 0 0 0,3 1 0 16,-4-1-16-16,1 0 8 0,0-2-8 0,0 2 0 15,-1 3 8-15,-2-3-8 0,3 3 0 0,0 0 0 16,-3 0 0-16,2-3 0 0,-2 6 0 0,0-3 0 16,0 0-36-16,-3-3-10 15,0 3-2-15,-4 0-1 0,-2-3-27 16,0 1-6-16,0-4-1 0,-3 1-620 0,-3-3-124 0</inkml:trace>
  <inkml:trace contextRef="#ctx0" brushRef="#br0" timeOffset="75872.0723">8521 12383 1850 0,'0'0'82'0,"3"2"17"0,6 3-79 0,-3-2-20 0,0 0 0 0,3-1 0 15,2-2 69-15,4-2 11 0,3-1 1 0,0 3 1 16,6-5-59-16,0 2-12 0,-4-2-3 0,7 2 0 16,0 1 24-16,0 2 5 0,-3-3 1 0,2 0 0 15,4 3-17-15,-6 3-3 0,3 0-1 0,0-3 0 16,-1 2-17-16,1 1-17 0,0-3 3 0,0 0 1 31,0 0-108-31,-4 0-22 0,1 0-4 0,0 0-1 0</inkml:trace>
  <inkml:trace contextRef="#ctx0" brushRef="#br0" timeOffset="76378.7349">9822 11237 2077 0,'11'3'92'0,"-5"-1"19"0,0-2-89 0,3 3-22 0,0-3 0 0,6 0 0 16,0 0 25-16,3-3 1 0,0 1 0 0,6-1 0 31,2 3-54-31,1-3-12 0,0 3-1 0,0 0-1 0,2 0 42 0,-2 3 0 0,0 2 0 0,0 0 11 16,0 3 14-16,-1 0 3 0,-2 6 1 0,-3-4 0 15,3 3 2-15,-3-2 0 0,0 2 0 0,-7 0 0 16,1 3-20-16,-6-2-11 0,-3 1 12 0,0-1-12 16,-3 1 0-16,-6 1 0 0,-6 3 0 0,0-1 0 15,-3-2-11-15,-6 0 11 0,-2 0-12 0,-4 0 12 16,0 0 0-16,3 0 0 0,-3 0 0 0,1-1 0 15,2 1 8-15,0 3 6 0,3-3 1 0,0-3 0 16,0 0 11-16,0 3 2 0,4-3 1 0,-1-2 0 16,3 2 3-16,0-2 1 0,3-3 0 0,3 2 0 0,3 1-17 15,0-1-4-15,3-2-1 0,0 3 0 0,3-3-11 0,6 2 0 16,0-2-12-16,3 3 12 0,3-1-27 0,0-2 3 16,5 3 0-16,-2-3 0 15,6 3-23-15,-3-4-4 0,3-1-1 0,0-4-644 16,5 1-128-16</inkml:trace>
  <inkml:trace contextRef="#ctx0" brushRef="#br0" timeOffset="76906.3053">11423 11160 1267 0,'6'8'112'0,"-6"-8"-89"0,0 0-23 0,0 0 0 0,0 8 191 0,0-8 33 16,-3 5 8-16,-3 1 0 0,0-4-153 0,-3 1-31 15,-3-3-7-15,0 0-1 0,0 0-40 0,-3 0-16 16,1 3 1-16,-4-1 0 0,-3 1 24 0,0 2 5 16,0-2 1-16,0 2 0 0,4 0-1 0,-1 3 0 15,-3 0 0-15,3 3 0 0,-3-1 1 0,3 4 0 16,-6-1 0-16,4 3 0 0,-1 0 17 0,3-1 4 15,-3 4 1-15,3 0 0 0,3-1-25 0,0 1-4 16,7-1-8-16,-1-2 11 0,3 0 4 0,3 0 1 16,0-3 0-16,3 0 0 0,3 0-4 0,3 1 0 15,0-4 0-15,3 1 0 0,-1-3-12 0,7 2 9 16,0-2-9-16,3 0 8 0,0-3-8 0,6 1 0 0,-3-1-12 0,5-2 12 16,-2-1-20-16,6 1 3 0,-3-3 1 0,0 0 0 31,-1 0-18-31,1 0-3 0,0-3-1 0,0 1 0 15,-1-4-86-15,1 1-18 0,-3 0-3 0,-3 2-481 0,0-5-96 16</inkml:trace>
  <inkml:trace contextRef="#ctx0" brushRef="#br0" timeOffset="77461.8195">9953 12060 748 0,'11'0'67'0,"-11"0"-54"16,0 0-13-16,0 0 0 0,0 0 209 0,6 0 39 15,3-6 8-15,-3 6 2 0,3-8-187 0,0 3-38 16,-3 0-7-16,0 2-2 0,0-2-36 0,0 2-7 16,-3-2-1-16,6 2-1 0,-3 1 33 0,-3 2 8 0,-3 0 0 0,6 0 1 15,0-3 29-15,0 3 6 0,3-3 0 16,-1 3 1-16,1 0-2 0,0 0-1 15,3 3 0-15,0 0 0 0,3-3-4 0,0 2-1 0,3 1 0 0,3 2 0 16,2-2 0-16,7 0 0 0,3-1 0 0,3 4 0 16,2-4 3-16,4 1 1 0,3-1 0 15,2-2 0-15,4 0-32 0,-1 0-6 0,4-2-2 0,0-1 0 16,2 1 1-16,4-6 0 0,-1 0 0 0,1 0 0 16,-1-3-14-16,4-2-12 0,-4 0 3 0,1-1 0 15,-1 1-3-15,1 3 0 0,-3-1 0 0,-1-2 0 16,-5 2 1-16,-4 1 0 0,-2 2 0 0,-3 2 0 15,-4 1 11-15,-2 0 0 0,0 2 10 0,-4-2-10 16,-8 2-16-16,0 1-10 0,-6 2-2 16,0-3 0-16,-6 3-30 0,-3-3-6 0,-9 3-2 0,0 0 0 15,0 0-103-15,0 0-21 0,-9-2-4 0,0-1-664 16</inkml:trace>
  <inkml:trace contextRef="#ctx0" brushRef="#br0" timeOffset="78070.1919">11018 12504 1382 0,'9'21'61'0,"-6"-7"13"0,0 1-59 0,0 4-15 0,0 2 0 0,0 0 0 15,3 3 203-15,-3-3 37 0,0 0 8 0,0-2 2 16,3 0-192-16,-3 2-38 0,0-3-8 0,3-2-2 15,-3 0-10-15,0 0 0 0,0 0 0 0,0-3 0 16,3 0 13-16,-6-2 1 0,3-1 0 0,-3 1 0 16,0-3 6-16,-3 0 2 0,3 0 0 0,0-8 0 15,-3 5 1-15,3-5 0 0,-3 5 0 0,3-5 0 16,0 0-11-16,0 0-1 0,0 0-1 0,0 0 0 0,0 0-10 0,0 0 0 16,0 0 9-16,0 0-9 0,0-5 10 0,0-3-2 15,0 0-8-15,3-2 12 0,0-4-4 0,0-2-8 16,2-2 11-16,1-3-11 0,0-3 10 0,6 0-10 15,0-2 8-15,3-1-8 0,3-2 0 0,0 0 8 16,3 0-8-16,2 2 0 0,-2 1 0 0,3 5-16 16,0 0 3-16,3 0 0 0,2 7 13 0,-5 1 0 15,3 2 0-15,-3 4 0 0,0 4 0 0,-1 0 0 16,-2 1 0-16,0 4 0 0,0 4 31 0,0 4-1 16,0 1 0-16,-1 5 0 0,1 2-18 0,-3 3-3 15,0 0-1-15,0 9 0 0,-3-1 7 0,-3 5 1 16,3-2 0-16,-4 0 0 0,1 2 1 0,-3-2 1 15,0-3 0-15,-3-3 0 0,0 1 3 0,0-6 1 0,-3 0 0 0,-3-5 0 32,0 0-46-32,-3-8-10 0,-3 0-2 0,-3-6 0 15,0-2-147-15,-3-5-29 0</inkml:trace>
  <inkml:trace contextRef="#ctx0" brushRef="#br0" timeOffset="79491.3916">12974 11105 1407 0,'0'0'31'0,"0"0"6"0,0 0 2 0,0 0 1 0,-6-3-32 0,-3 0-8 0,3 1 0 0,-3-4 0 16,0 4 36-16,0-4 7 0,0 1 1 0,3 2 0 16,-3 1-36-16,3-3-8 0,-3 2 0 0,3 0 0 15,3 1 12-15,-2-1 0 0,2 0 0 0,3 3 0 16,0 0 32-16,0 0 6 0,0 0 2 0,0 0 0 15,-3 0-25-15,3 0-5 0,0 0-1 0,0 0 0 16,0 0 24-16,0 0 5 0,6-5 1 0,5 5 0 16,1-3-17-16,0 1-3 0,3-1-1 0,3 0 0 15,3 1 6-15,3 2 2 0,2-3 0 0,7 0 0 16,3 1 1-16,0-1 0 0,5 1 0 0,4-4 0 16,-3 4-1-16,5-4 0 0,-2 1 0 0,5 0 0 0,1-1 1 0,3-1 0 15,2 1 0-15,-5 1 0 0,-1-3-31 16,-2 5-8-16,0-2 0 0,-4 0 0 0,-2-1 0 15,0 1 0-15,-7 0 0 0,4 2 0 16,-3-2-27-16,-3 0-6 16,-4 2-2-16,1 3 0 0,-3 0 11 0,0 0 3 0,-7-3 0 0,1 3 0 15,-3 0-29-15,-3 0-6 0,-3 0 0 16,-3 0-1-16,-3 0-27 0,-6 0-4 0,0 0-2 0,0 0 0 16,0 0-124-16,0 0-25 0,-18-2-5 0,-6 2 0 15</inkml:trace>
  <inkml:trace contextRef="#ctx0" brushRef="#br0" timeOffset="80097.7776">13072 11205 1612 0,'6'5'144'0,"-6"-5"-116"0,0 0-28 0,6 0 0 16,3 0 104-16,0 0 14 0,0 0 3 0,3 0 1 16,-1-2-122-16,7-1-19 15,0 0-6-15,3 1-2 0,3-3-3 0,0 2-1 0,2 3 0 0,1 0 0 16,-3 0 41-16,3 3 8 0,0-1 2 0,-4 1 0 16,4 2 18-16,-3 3 4 0,3-3 1 0,0 3 0 15,-7 3 2-15,1-3 1 0,-3 2 0 0,3-2 0 0,-6 3-13 0,0-1-2 16,0 4-1-16,-3-1 0 0,-1 3-18 15,-5-3-4-15,0 3-8 0,-6 0 12 0,0 2-12 16,0 1 0-16,-6-1 0 0,0 4-10 0,-3-4 10 16,-2 3-10-16,-7 3 10 0,0 0-10 0,0 0 10 0,-3 2 0 15,0 1 0-15,0-1 0 0,-2 0 0 0,-1 1 0 16,0 2 0-16,3-2 8 0,0-4 6 0,1 1 2 16,-1-3 0-16,0-2 0 0,3-1-2 0,0-2 0 15,0-3 0-15,0 1 0 0,4-4-14 0,2 1 8 16,0-3-8-16,3 0 0 0,-3 0 0 0,3 0 8 15,9-8-8-15,0 8 0 0,-3-3 0 0,-3 3 11 16,3-3-11-16,3 3 10 0,3-3 12 0,0 3 2 16,0-2 1-16,3-1 0 0,6 0 8 0,0 0 2 0,0-2 0 15,3 2 0-15,-1 1 0 0,7-4 0 0,0 1 0 16,6 0 0-16,0-3-2 0,5 0 0 0,4 0 0 0,3-3 0 16,3 0-20-16,2-2-4 0,7 2-1 0,2-2 0 15,-2 0-8-15,3-3 0 0,-4 3 0 0,4-1 0 16,-1-2 0-16,4 3 0 0,-4-3 0 0,4 0 0 15,-6-2 0-15,-1 2 0 0,1-3 0 0,2 0 0 16,4-2 0-16,-4 0-12 0,1 0 2 0,3-3 1 31,-7 3-29-31,-2-3-6 0,-4 3 0 0,-2-1-1 0,0 4-7 0,-6-1 0 16,-4 3-1-16,1 0 0 0,-6 3-99 0,-3 2-20 0,-6 3-4 16</inkml:trace>
  <inkml:trace contextRef="#ctx0" brushRef="#br0" timeOffset="81960.7864">13224 12864 1497 0,'0'0'66'0,"3"8"14"0,3 0-64 0,-3-3-16 0,-3-5 0 0,0 0 0 16,3 6 172-16,3-1 30 0,3-3 6 0,-1-4 2 15,1-1-210-15,3-2-30 0,0-3-12 0,3 0-2 16,0 0-3-16,-3 0 0 0,3 0 0 0,0 0 0 0,0-2 31 0,-1 2 5 16,-2-3 2-16,3 3 0 0,0-2 37 0,-3-1 8 15,3-2 2-15,-3 0 0 0,3-3 2 0,-3-3 1 16,-4 1 0-16,1-1 0 0,0-5-20 0,0 1-4 16,0-4-1-16,-3-2 0 0,0 2-31 0,0-2-6 15,-3 3-2-15,-3-1 0 0,0 4 1 0,0 1 0 16,0 1 0-16,0 3 0 0,0-1 8 15,-3 3 2-15,0 3 0 0,-3 0 0 0,3 0 12 0,-3 5 0 16,3 0 0-16,-3 5 0 0,3-2 0 0,3 5 16 16,-6 5-3-16,0 3-1 0,-3 3 8 0,3 2 2 15,-2 3 0-15,2 5 0 0,-3 3-10 0,0 2-3 16,6 6 0-16,-6 2 0 0,3 3 7 0,-3 3 2 16,3 5 0-16,0 0 0 0,0 0-6 0,0 3 0 15,0-3-1-15,0 0 0 0,0 0 36 0,3 2 7 0,-3 4 2 16,3-1 0-16,0-3-26 0,3 1-5 0,-3-6-1 0,3-2 0 15,0-3-12-15,3-2-4 0,0-4 0 0,0-2 0 16,-3-7-8-16,6-1 0 0,-3-5 0 0,0-1 0 16,0-1 0-16,-3-1-11 0,3-3 3 0,0-4 0 15,-3-6 8-15,0 5-8 0,3 0 8 0,-3-5-8 16,0 0 8-16,0 0 0 0,0 0 0 0,0 0 0 16,0 0 0-16,0-10 12 0,0-3-2 0,0-3-1 15,-3 0-9-15,3-5 0 0,0-3 9 0,0-3-9 16,3-2 0-16,0 0 0 0,0-5 0 0,6-3 0 15,0-6 0-15,3 1 0 0,3 2 0 0,3 3 0 16,-1 0-12-16,1 3-8 0,3 5 0 0,0 2-1 16,3 4-18-16,-3 1-3 0,0 4-1 0,-4 5 0 15,1-1 59-15,3 6 12 0,-3 3 3 0,-3 0 0 0,0 2-18 16,-3 1-3-16,0-1-1 0,-1 6 0 0,1-1-9 0,0 3 0 16,-6-2 0-16,0 2 0 0,-6-5 0 0,6 8-11 15,-3 0 3-15,-3 3 0 16,-6-6-29-16,3 6-6 0,-6-1-1 0,0 1 0 0,-3 0 19 0,0-1 3 15,-2 3 1-15,2 1 0 0,-3-4 5 0,0 3 0 16,3-2 1-16,-3 0 0 0,-3-1 15 0,3 1 0 16,3-3 0-16,1 0 0 0,-1 0 9 0,-3-1-1 15,3-1-8-15,0-1 12 0,0-2-2 0,-3 2-1 16,6-2 0-16,0 2 0 0,3 0 6 0,0 0 1 16,0-2 0-16,6-3 0 0,0 0-2 0,-3 5 0 15,3-5 0-15,0 8 0 0,3 0 21 0,0 0 4 0,3-2 1 16,3-1 0-16,0 3-29 0,3 2-11 0,3 1 8 15,3 0-8-15,-3-1 15 0,3 1-3 0,-1-3 0 0,1 0 0 16,0-1-12-16,3 1-12 0,-3 0 3 0,0-2 0 31,0-1-39-31,2-2-7 0,-5-1-1 0,3-2-1 16,0 0-151-16,0 0-31 0,18-5-5 0,-10-3-2 0</inkml:trace>
  <inkml:trace contextRef="#ctx0" brushRef="#br0" timeOffset="82229.0722">14185 12827 1728 0,'0'0'153'0,"0"0"-122"16,9 5-31-16,-9-5 0 0,6 3 132 0,6-3 21 15,0-3 4-15,3 1 1 16,0-6-148-16,0 0-30 0,2-3-5 0,4 3-2 0,0-2 2 0,0 2 0 16,3 2 0-16,0-1 0 0,-4 1 25 0,4 4-8 15,-3-1 8-15,0 0 0 0,0 3-13 0,-3 3 2 16,-1-3 1-16,-5 0 0 16,0-3-98-16,-3 3-20 0,6-2-4 0</inkml:trace>
  <inkml:trace contextRef="#ctx0" brushRef="#br0" timeOffset="82489.3731">14060 13121 1443 0,'0'0'64'0,"6"-3"13"0,0-2-61 0,3-1-16 0,3-1 0 0,3-4 0 16,3-5 30-16,2 0 3 0,4 0 1 0,0 0 0 0,0 1-34 0,3 1 0 16,-3 1 0-16,2 3 0 0,1 2 23 0,0 0-3 15,0 0 0-15,-1 5 0 16,1-2-20-16,-3 2 0 0,3 3 0 0,-3 0 0 16,2-3-56-16,-2 1-10 0</inkml:trace>
  <inkml:trace contextRef="#ctx0" brushRef="#br0" timeOffset="82847.4169">14855 12785 1555 0,'6'0'138'0,"3"0"-110"0,-3 0-28 0,3-3 0 15,0 0 143-15,3-2 23 0,5-3 5 0,-2 0 1 32,-3 0-161-32,6-2-32 0,3 2-7 0,0 2 0 15,-3-1-4-15,2 4-1 0,-2 3 0 0,3 3 0 0,-6-1 33 0,0 6 0 0,-3 3 0 0,0-1 0 16,-3 4 20-16,-3 1 2 0,-1 1 0 0,-5 0 0 16,-2 3 4-16,-4 2 1 0,0-3 0 0,-6 4 0 15,-3 1 2-15,-3-2 1 0,0 3 0 0,0-3 0 16,0 6 2-16,1-3 1 0,2-3 0 0,3-3 0 15,0 4 7-15,3-1 0 0,0 0 1 0,0-3 0 16,3-2-24-16,3-2-5 0,0-1 0 0,3-3-1 0,3-2-11 0,0 0-12 16,6-5 2-16,0 0 1 15,9-3-27 1,3-6-4-16,2-2-2 0,4-2 0 0,3-9-94 0,0-2-18 16,0-3-4-16,2-2-736 0</inkml:trace>
  <inkml:trace contextRef="#ctx0" brushRef="#br0" timeOffset="83633.3152">13307 10332 1728 0,'0'0'153'0,"0"0"-122"15,0 0-31-15,9 0 0 0,-3 0 105 0,0-3 15 16,3 3 4-16,0 3 0 0,0 2-98 0,3 1-26 16,0 2 8-16,-4 2-8 0,1 3 0 0,0 3-9 15,0 0 1-15,0 0 0 0,-3 2 8 0,3 1 0 16,-3-3 0-16,0 0-8 0,0 0 8 0,-3-3 0 15,3 0 10-15,-3 0-10 0,0 1 17 0,0-4-2 0,0 1-1 0,-3-3 0 16,0 0-14-16,0-8 0 0,0 0 0 0,0 0 0 31,0 5-28-31,0-5-3 0,0 0 0 0,0 0 0 0,0 0 14 0,-3-3 2 0,3-5 1 0,-3-2 0 16,3-1 22-16,3-2 4 0,0-3 0 0,0-5 1 16,0 2 13-16,3-2 2 0,3-3 1 0,0 3 0 15,-1 0 3-15,4 0 0 0,0 0 0 0,0 2 0 16,-3 3 11-16,6 0 2 0,3 3 1 0,0 0 0 15,-3 0-20-15,-1 5-4 0,1 0-1 0,0 5 0 16,0 1-5-16,-3-1-2 0,0 3 0 0,0 0 0 16,-3 3 14-16,0-1 2 0,0 1 1 0,-3 5 0 15,0 0-31-15,2 5 8 0,-5 0-8 0,0 8 0 0,0 3 0 16,0 5-18-16,0 3 4 0,-3 2 1 0,-3 1-3 0,3-1-1 16,-3 3 0-16,0-2 0 15,-3-1-87-15,3 0-18 0,1 1-3 0,-1-1-909 16</inkml:trace>
  <inkml:trace contextRef="#ctx0" brushRef="#br0" timeOffset="86457.7592">14834 11224 1036 0,'0'0'46'0,"0"0"10"0,0 0-45 0,3 5-11 0,3 0 0 0,-3 1 0 16,-3-6 160-16,6 5 31 0,-6-5 5 0,6 2 2 15,3 1-143-15,0 0-29 0,0-6-6 0,3 3 0 16,-1 0-20-16,4-3 0 0,0-2 0 0,0 0 0 15,-3 0 0-15,6-3 0 0,0-3 8 0,0 0-8 16,2-2 16-16,-2 0 0 0,0-3 0 0,-3-2 0 16,3-1 12-16,-3 1 3 0,0-4 0 0,-3 1 0 15,-1-3-3-15,1-2 0 0,0 0 0 0,0-4 0 16,-3-1-3-16,0-4-1 0,0 1 0 0,0-1 0 16,-3-4-12-16,6 2-2 0,-3-6-1 0,0 1 0 15,0-6-22-15,-3 3-5 0,2-2-1 0,-2 2 0 16,0-3-11-16,0 6-2 0,-3 2-1 0,0 6 0 15,-3 2-6-15,0 6-1 0,-3 4 0 0,3 1 0 0,-6 5 40 16,3 3 13-16,-3 3 0 0,0 2 0 0,1 2 30 16,-1 4 5-16,-3-1 2 0,0 0 0 0,0 6-10 0,3 2-1 15,-3 1-1-15,3 4 0 0,-3 1-16 0,3 5-3 16,-3 0-1-16,3 7 0 0,0 1-18 0,0 8 10 16,-3 5-10-16,6 8 8 0,0 0-8 0,-3 3 0 15,3 2 0-15,0 3 0 0,0 0 11 0,3 8-3 16,0-1-8-16,3 4 12 0,0-3 4 0,0 0 1 15,0-3 0-15,0-3 0 0,0-4 12 0,-3-1 3 16,0 3 0-16,0-3 0 0,0-2-18 0,0-3-3 16,-3-6-1-16,0 1 0 0,0-8-10 0,3 0 0 15,-3-6 0-15,0-2 0 0,0-3 0 0,1-5 0 0,-4 2 0 0,3-4 0 16,-3-6-8-16,3 2 8 0,0-5 0 0,0 3 0 16,0-2 0-16,3-6 0 0,0 0-9 0,0 0 9 15,0 0-8-15,-3-8 8 0,3 0-12 0,0 0 12 16,-3-5-10-16,3-3 10 0,3-3-8 0,0 1 8 15,3-3-14-15,-3-6 2 0,3 1 1 0,0-3 0 16,0 2-1-16,2-5 0 0,1 3 0 0,0-3 0 16,0 1 1-16,3 2 0 0,0-3 0 0,3 0 0 15,0 3 3-15,0 0 0 0,3 2 0 0,2 1 0 16,4 2 8-16,0 0-12 0,-3 1 12 0,0 4-12 16,5 3-2-16,-2 3-1 0,0 0 0 0,0 5 0 15,0 2 1-15,-3 4 0 0,-4-1 0 0,-2 3 0 16,0 3 14-16,-3 2 0 0,0 3 9 0,-3 3-9 15,-3-3 15-15,0 5-3 0,-6-3-1 0,0 4 0 0,-3-4-11 0,-3 3 0 16,-3-2 9-16,-6 2-9 0,-3 0 0 16,-3 1-8-16,-2-1 0 0,-4 0 0 0,0-2 8 15,3-3-13-15,-3 2 5 0,4-2 8 0,2 0 0 16,0-3 0-16,3 3 0 0,3-2 0 0,0-4 0 0,3 4 8 16,0-1-8-16,4 0 8 0,-1 3 16 0,0-3 2 15,6 3 1-15,-3 0 0 0,3 3-7 0,3-1-2 16,0 1 0-16,3 2 0 0,0 3-10 0,0-3-8 15,3 3 12-15,0 0-12 0,6 0 20 0,-4-3-2 16,4 0-1-16,0 1 0 0,0-1-17 0,0-3 0 16,3 1 0-16,-3-3 0 15,0 0-41-15,0-3-6 0,-3 1-1 0,0-1-666 16,-1-3-134-16</inkml:trace>
  <inkml:trace contextRef="#ctx0" brushRef="#br0" timeOffset="87369.3195">15757 11269 2163 0,'3'2'48'0,"6"1"9"0,-3-3 3 0,6 0 0 0,-4-3-48 0,4 1-12 0,3-4 0 0,3 1 0 0,0-6 0 0,6 1 0 16,0-1 8-16,2-2-8 16,1 0 8-16,-3 0 0 0,3-3-8 0,0 0 12 0,-4 0 20 0,1 0 3 15,-3 3 1-15,0-3 0 0,0 0 16 0,0-2 4 16,-1-1 1-16,-2-2 0 0,3 0-4 0,-3-3-1 16,0-3 0-16,-3-2 0 0,3-2-25 0,-7-4-6 15,1-2-1-15,0 0 0 0,-3-3-20 0,-3-2-12 16,3-3 2-16,-6-2 0 0,0-1-9 0,0-2-1 15,0-1-1-15,0 1 0 0,0 2 4 0,0 3 1 16,0 3 0-16,0 0 0 0,3 2 16 0,-6 3-12 16,3 5 12-16,-3 3-10 0,3 3 10 0,-3 2 0 15,0 0 0-15,0 3 0 0,0 0 0 0,-3 5 8 16,0-3 0-16,-3 6 0 0,3 3 2 0,0-1 1 0,-3 6 0 0,0-1 0 16,-3 1-11-16,3 2-11 0,-3 1 3 0,0 2 0 15,0 2-5-15,0 1-1 0,0 5 0 0,-2 0 0 16,-1 5 1-16,3 3 0 0,-3 5 0 0,3 3 0 15,-3 5 5-15,0 0 8 0,0 3-13 0,0 5 5 16,3 0 8-16,0 3 0 0,-2 2 0 0,2 6 0 16,0-1 0-16,3 4 0 0,-6-4 0 0,3 4 0 15,3 1 0-15,-3 1 8 0,6 3-8 0,-3 2 0 16,3 6 0-16,0-3 0 0,3-3 0 0,0-5 8 16,3 0-8-16,-3-3 0 0,3-3 0 0,0-4 0 15,0-1 0-15,3-2 0 0,-3 0 0 0,3-6 0 16,0-5 0-16,-3-3 0 0,3-4 8 0,-3-4-8 15,3-2 0-15,-3-5 9 0,0-1-9 0,3-5 0 16,0-2 12-16,0 0-4 0,2-3 0 0,-2-3-8 0,3 0 14 0,6-4-4 16,0-4-1-16,3-2 0 0,3-3-9 15,6-3 0-15,-1-2-10 0,4 0 10 0,0 0 0 16,0-3 13-16,-1 3-1 0,1 0 0 0,-3 2-12 16,0 3 8-16,0 0-8 0,-4 6 0 0,-2 2 31 0,0 3 0 15,0 2 0-15,0 0 0 0,0 6-9 0,-7 2-2 16,1 1 0-16,3 1 0 0,0 1-20 0,0 6 0 15,-3-1 0-15,-6 3 0 0,3 2 0 0,-3-2 0 16,2 0 10-16,-5 0-10 0,-3 0 0 0,3 2-18 16,6-2 2-16,-6-3 1 0,-3 3 5 0,3-2 1 15,-3-4 0-15,0 1 0 0,3 2-6 0,-6-5-1 0,-3-3 0 0,3-5 0 16,6 8 16-16,-6-8 0 0,0 0 9 0,0 0-9 16,0 0 0-16,0 0 0 0,0-8 0 0,-3 0 0 15,3-2 0-15,3-9-8 0,3 1 8 0,0-6 0 16,-3 3 0-16,3-3 16 0,9 5-2 0,0 1 0 15,-3 2-14-15,2 0 0 0,1 5-12 0,0 3 12 16,3 3 0-16,-3 3 0 0,-3 2 12 0,0 2-3 16,6 6-9-16,-7 3 0 0,-5 2 0 0,3 3 0 15,3 2 0-15,-3 3 0 0,0 1 0 0,-3-1 0 32,-6 0-37-32,6-2-3 0,3-4-1 0,-3 1 0 0,-6-3-189 0,0-2-38 0</inkml:trace>
  <inkml:trace contextRef="#ctx0" brushRef="#br0" timeOffset="88152.2247">17447 10993 446 0,'0'0'20'0,"0"0"4"0,0 0-24 0,0 0 0 0,0 0 0 0,6 0 0 15,-6 0 11-15,0 0-3 0</inkml:trace>
  <inkml:trace contextRef="#ctx0" brushRef="#br0" timeOffset="88214.0604">17483 10962 288 0,'0'0'25'0,"0"0"-25"15,0 0 0-15,0 0 0 0,0 0 88 0,0 0 13 16,0 0 3-16</inkml:trace>
  <inkml:trace contextRef="#ctx0" brushRef="#br0" timeOffset="89721.0296">17564 10832 748 0,'-6'11'67'0,"6"-11"-54"0,6 5-13 0,0 0 0 16,-6-5 255-16,0 0 48 0,3 6 9 0,5-4 3 16,-2 1-216-16,-6-3-43 0,0 0-9 0,6-3-2 15,6 1-45-15,-6-4-21 0,0 1 1 0,3 2 1 0,0-2 3 0,3 0 1 16,0-3 0-16,-3 2 0 0,0-1 15 16,3 1 10-16,2-4-2 0,-2 2 0 0,-6-3 17 0,6 1 3 15,3-4 1-15,0-2 0 0,-6 1-10 0,3-1-3 16,-3-3 0-16,0 1 0 0,3-1-16 0,-3-2 0 15,-6-3 0-15,2 0 0 0,4-2 16 0,-3-3 0 16,-3 2 0-16,0-4 0 0,0-4 5 0,-3 3 1 16,3 1 0-16,-3 2 0 0,-3-3-13 0,3 3-9 15,3 0 12-15,0-3-12 0,-3 3 0 0,0 0 0 16,3 2 0-16,3 1 0 0,-3-1 9 0,0 3-9 16,-3 6 0-16,3 5 9 0,3-1-9 0,-3 4-14 15,-6 2 3-15,3 0 1 0,3 5 10 0,-3 3 14 16,0 0-3-16,0 0-1 0,-6 0-10 0,-3 0 0 0,3 6 0 15,0-1 0-15,-9 3 0 0,3 0 0 0,1 0 0 16,-1 2 0-16,-3-2 0 0,3 6 0 0,0-1 0 16,3 0 0-16,3 3 0 0,-3 2 0 0,0 4 0 0,3-1 0 15,6 5 0-15,-3 1 0 0,-3 7 0 0,0 3 0 16,3 5 0-16,0 6 0 0,0 0 0 0,3 5 0 16,-6-3 0-16,9 3 0 0,3 5 0 0,-6-2 0 15,-3-1 0-15,0-2 0 0,6-5 11 0,0-1-11 16,-3-2 20-16,0-2-3 0,0-4 0 0,0 1 0 15,3-3-5-15,-3-3 0 0,-3 1-1 0,3-3 0 16,3-1-11-16,-3-4 0 0,-6-1 9 0,0-5-9 16,6 1 0-16,0-7-12 0,0 4 2 0,-3-6 0 15,-2-2 32-15,5-3 6 0,0-3 2 0,0-5 0 16,-3 5-10-16,3-5-1 0,0 0-1 0,0 0 0 16,0 0-2-16,0 0-1 0,0 0 0 0,0 0 0 15,6-8-15-15,-4 0 0 0,-2-2 0 0,3-1 0 0,6-2 0 16,0 0-15-16,-9-6 2 0,3 3 0 0,6-5-4 15,3 0-1-15,-3-3 0 0,3 0 0 0,-3 1 4 0,0 1 1 16,9-1 0-16,-3-4 0 0,-4 6 2 0,4-5 1 16,3 2 0-16,0 3 0 0,0-3 10 0,0 0-13 15,0 3 5-15,0 0 8 0,2-1-16 0,1 4 5 16,0-1 1-16,0 4 0 0,0 1-2 0,-3 4-1 16,-1-1 0-16,1 6 0 0,0 2 13 0,-3 1 0 15,3 2 0-15,0 0 0 0,-3 2 0 0,0 1 0 16,-4 2 13-16,1 0-4 0,-3 1-9 0,0 2 0 15,-6 0 0-15,0 2 0 0,-3 3 0 0,0 3 0 16,-3 0-10-16,-3 3 10 0,-3-1 0 0,-3-2 0 16,-5 3 0-16,-1-4 0 0,-3 1 0 0,-3 0 0 0,0 0 0 15,0-3 0-15,1-2 0 0,-4-1 0 0,6 1 0 16,-3-3 0-16,0-3 0 0,3 1 0 0,7-4 0 0,-1 4 0 16,3-6 0-16,0 2 16 0,6-2-1 0,6 0-1 15,-6-2 8-15,0 2 2 0,-3-3 0 0,9 3 0 16,0 0-2-16,0 0 0 0,0 0 0 0,0 0 0 15,0 0 2-15,0 0 1 0,6 5 0 0,0 0 0 16,3 1-11-16,3 2-2 0,3 0-1 0,-3 2 0 16,6 3-11-16,-1-2 0 0,4 2 0 0,3 0-11 15,-3 1 1-15,3-1 0 0,-1-2 0 0,-2-1 0 16,0-2-69-16,0-3-13 0,-6 1-4 0,0-4-964 16</inkml:trace>
  <inkml:trace contextRef="#ctx0" brushRef="#br0" timeOffset="90015.2441">18546 10787 1555 0,'15'11'138'0,"-6"-9"-110"16,3-2-28-16,-4-2 0 0,1-1 236 0,0 0 43 15,0-2 8-15,3 0 1 0,3-1-221 0,0-1-45 16,3-4-9-16,3 3-1 16,-1-3-55-16,7 1-10 0,0-1-3 0,0 3 0 15,3-2 18-15,-1 2 3 0,7 3 1 0,0-1 0 0,3-2 34 0,2 3 17 0,1 0-1 0,-3-1-1 16,-1 1 21-16,1 0 4 0,-3 2 0 0,-7-2 1 16,1-3-24-16,-3 3-5 0,-6-1 0 15,0 1-1 1,-6 0-88-16,-1 0-18 0,-2-1-3 0,0 1-598 0,-6 2-120 15</inkml:trace>
  <inkml:trace contextRef="#ctx0" brushRef="#br0" timeOffset="90291.5042">19010 10427 2152 0,'18'6'96'0,"-6"-1"19"0,0 0-92 0,-3 0-23 15,0 3 0-15,3 0 0 0,-3 6 75 0,2 1 10 16,1 4 3-16,-3 2 0 0,3 3-66 0,-6 5-13 16,0 3-9-16,0 2 12 0,-3 3-12 0,-3 3 0 15,0 2 0-15,-3 6 0 0,0-1 0 0,-3-2 0 16,3 0 0-16,-3 0 0 0,0-2 0 0,3-6 0 0,0-3 0 15,-3 1 0-15,0-6-27 0,3-3 3 0,3-5 0 0,-3-2-697 16,0-6-139-16</inkml:trace>
  <inkml:trace contextRef="#ctx0" brushRef="#br0" timeOffset="91206.0589">20680 9946 1094 0,'0'0'48'0,"0"0"11"0,0 0-47 0,0 0-12 16,3-6 0-16,-3 4 0 0,0-4 166 0,-3 1 31 15,-3 3 7-15,3-1 0 0,-6 3-156 0,3 0-31 16,-3-3-6-16,0 6-2 0,-3 2-9 0,1 0 0 16,-1 3-12-16,-3 3 12 0,-3 5-8 0,3 2 8 0,0 4 0 0,-3 1 0 15,3 4-11-15,-2 5 3 16,-1-3 0-16,0 5 0 0,-3 0 38 0,0 1 8 0,6 5 2 0,-3 2 0 16,4 0 10-16,-4 3 2 0,6 3 1 0,-3-3 0 15,3 0-3-15,3-3-1 0,0 0 0 0,3 3 0 16,3 0-22-16,3 0-5 0,0 0-1 0,3 0 0 15,6-2-13-15,0-4-8 0,0-4 10 0,3-3-10 16,3-1 0-16,3-2 0 0,-1-5 0 0,1 0 0 31,0-3-28-31,3-5-4 0,0-3-2 0,3-2 0 0,-4-6-189 0,1 0-37 0</inkml:trace>
  <inkml:trace contextRef="#ctx0" brushRef="#br0" timeOffset="91725.6696">20856 10390 1267 0,'26'0'56'0,"-17"-2"12"0,0-1-55 0,3 0-13 16,0-2 0-16,0 5 0 0,0 0 224 0,3 3 41 15,0-1 9-15,-3 4 2 0,0-1-219 0,2 3-43 16,-2 2-14-16,3 4 8 16,0 1-35-16,-3 4-6 0,6 2-2 0,-6 0 0 15,3 3 6-15,-3-3 1 0,-1 0 0 0,4 3 0 0,-3-3 28 0,-3 1 20 0,3-1-4 0,-3-3 0 16,0 1 28-16,-3-1 4 0,0-4 2 0,-6 1 0 16,0-1-22-16,0-1-4 0,-3-3 0 0,0 1-1 15,-3-3-34-15,0 0-6 0,-3-3-2 0,3 1 0 31,-3-4-22-31,3 1-5 0,0-6-1 0,0 1 0 0,0-4 25 0,3 1 5 0,0 0 1 0,3-3 0 16,0-3 32-16,0 1 6 0,3-4 2 0,0-2 0 16,3 1 6-16,3-4 2 0,-3 1 0 0,3-1 0 15,3-5-13-15,3 0-3 0,-3 1 0 0,6-4 0 16,0-2-8-16,2 0-8 0,1-3 9 0,0 6-9 16,0-1 8-16,-3 3-8 0,3 3 0 0,-4 3 0 15,1 5 13-15,3-1-3 0,-6 6-1 0,3 0 0 16,-3 6 20-16,0 2 4 0,-3 0 1 0,-1 5 0 15,1 3-14-15,0 5-4 0,-3 6 0 0,0 5 0 0,0-1-16 16,-3 6 0-16,0 1 0 0,-3-1 0 0,0 0 0 0,0 0 0 16,0 0-8-16,-3-3 8 0,3 1-9 0,-3-3 1 15,0-3 0-15,0 0 0 16,0-2-27-16,-3-1-5 0,3-5 0 0,-3-2-1 16,0-3-155-16,3-8-32 0</inkml:trace>
  <inkml:trace contextRef="#ctx0" brushRef="#br0" timeOffset="92036.8373">21954 10475 403 0,'15'5'36'0,"-9"-2"-36"0,6 2 0 0,-3-5 0 16,3 0 288-16,-1 0 50 0,1 0 10 0,0 0 3 15,3-3-269-15,-3 3-54 0,0-2-10 0,3-1-2 16,0 3 23-16,0 0 5 0,0 0 0 0,5 3 1 16,1-3 27-16,0 2 4 0,0 1 2 0,0-3 0 15,3 3-26-15,-4-1-6 0,1-2-1 0,0 0 0 16,3 0-23-16,-6-2-5 0,3-1-1 0,-4 0 0 15,1-2-36-15,-3-3-8 16,0-2-2-16,0-4-999 0</inkml:trace>
  <inkml:trace contextRef="#ctx0" brushRef="#br0" timeOffset="92372.2114">22698 10028 1882 0,'12'0'41'0,"-3"-3"9"0,0 3 2 0,3 0 1 0,-3 0-42 0,6 0-11 0,-6 0 0 0,5 0 0 16,-2 5 12-16,-3-2 1 0,0 2 0 0,-3 3 0 15,0 3-13-15,3 2-18 0,-3 3 4 0,-3 5 1 16,0 0 13-16,-3 6 0 0,0-1 0 0,0 3-9 16,0 3 29-16,0 2 7 0,0 3 1 0,0 1 0 15,0-4 12-15,0 0 4 0,0-2 0 0,0 0 0 16,0-6-24-16,0-2-4 0,0 0 0 0,6-3-1 16,-6-5-39-1,0-3-8-15,0-2-2 0,0-1-594 0,0-4-120 0</inkml:trace>
  <inkml:trace contextRef="#ctx0" brushRef="#br0" timeOffset="92672.1461">23124 9790 1094 0,'21'8'97'0,"5"2"-77"16,7 1-20-16,6 2 0 0,-6 3 333 0,5 2 63 15,-5 3 13-15,-3 9 3 0,8 4-303 0,-5 8-60 16,-3 3-12-16,9 3-2 0,-7 7-26 0,-2 6-9 0,0 5 0 0,-9 3 9 16,3 5-9-16,-9 0 0 0,-10 1 0 0,1 4 8 15,-9 0-8-15,-3 1 0 0,-5-1 0 0,-10-2 0 16,-9 2 0-16,0-5 0 0,0-5 0 0,-5-3 0 15,-4-10-18-15,-9-6-6 0,4-8 0 0,-7-5-1 32,-5-8-127-32,2-7-24 0,-6-6-6 0</inkml:trace>
  <inkml:trace contextRef="#ctx0" brushRef="#br0" timeOffset="95691.133">4184 14137 345 0,'0'0'31'0,"0"0"-31"0,0 0 0 0,0 0 0 16,-3-3 175-16,3 3 29 0,0 0 5 0,0 0 2 16,0 0-169-16,0 0-34 0,0 0-8 0,0 0 0 15,0 0 18-15,0 0 2 0,0 0 0 0,0 0 0 16,0 0 36-16,0 0 8 0,0 0 2 0,0 0 0 0,0 0-13 0,0 0-2 16,0 0-1-16,0 0 0 15,0-5-27-15,0 5-6 0,0 0-1 0,0 0 0 0,0 0 19 0,0 0 3 16,0 0 1-16,0 0 0 0,0 0-17 0,0 0-3 15,0 0-1-15,3 8 0 0,0 2 9 0,3 4 1 16,-3-1 1-16,0 0 0 0,0 5 0 0,0 4 0 16,0-1 0-16,0 0 0 0,0 3 6 15,0 2 1-15,3 3 0 0,-3 0 0 0,0 3 0 16,0-3 1-16,-3 0 0 0,3 1 0 0,-3-1-8 0,0-3-1 16,0 1-1-16,0-4 0 0,0 4-13 0,0-3-2 15,-3-1-1-15,3 4 0 0,0-1-11 0,0 1 0 16,-3-1 0-16,3 3 0 0,0-5 0 0,0 0 0 15,0-5-10-15,-3 2 10 0,3-5-26 0,-3-3 1 0,3-3 0 16,-3-2 0 0,0-2-148-16,0-1-30 0,3-5-5 0,-18-5-2 0</inkml:trace>
  <inkml:trace contextRef="#ctx0" brushRef="#br0" timeOffset="96298.4371">4154 14274 1936 0,'0'0'43'0,"0"0"9"0,0 0 1 0,-3-2 1 0,0-4-43 0,0-2-11 0,0-2 0 0,6 2 0 16,0-5 0-16,3-1 0 0,0 1 0 0,6-3 0 15,-3 0-17-15,3-2 1 0,0-1 0 0,6 1 0 0,2-3 16 0,4 2 0 16,0-2 0-16,3 0 0 0,6 0 34 0,-1 2 1 15,4 1 0-15,3 2 0 0,2 0-15 0,1 5-2 16,0 1-1-16,2 4 0 0,-2 6-17 0,0 3 0 16,-1 2 0-16,-2 3 0 0,-3 0 0 0,3 3 0 15,-7 2 11-15,-2-2-3 0,0 2 21 0,-6 0 5 16,-6 3 1-16,-4-3 0 0,1 0-8 0,-6 1-2 16,-3 2 0-16,0-3 0 0,-3 0-6 0,-6 3-2 15,0 0 0-15,-6-3 0 0,-3 0-17 0,-3 3 0 16,1-3 8-16,-4 1-8 0,0 1-9 0,0-1-6 15,-6-1-1-15,0 0 0 0,1 0-4 0,-1 1 0 0,0-4-1 16,0 3 0 0,0 1-6-16,3 1-1 0,-2 1 0 0,5 0 0 0,3-3 8 0,0 1 2 0,3-4 0 0,3 1 0 15,6-1 18-15,0-2 14 0,3 0-2 0,6 0-1 16,0-2 3-16,6-4 1 0,6 3 0 0,3-2 0 16,0-3-15-16,5 0 0 0,4-5 8 0,6 2-8 15,-3-2 9-15,5 0-1 0,-2-1 0 0,3 1 0 16,-1 0-8-16,-2 2 0 0,-3 0 0 0,-3 3 8 15,2 0-8-15,-2 3 0 0,-3 0 0 0,-3 2 8 16,0 0 10-16,-1 1 2 0,-2 2 0 0,-6-1 0 16,0-1-12-16,-3 4-8 0,0 1 12 0,-3 0-12 15,-6 2 11-15,0 0-11 0,-3 3 10 0,-3 5-10 16,-3-2 0-16,-6 2 0 0,-3 3 0 0,-3-3 0 16,0 3 0-16,-6-3 0 0,1 0 0 0,-4 0-10 15,0-2 10-15,-3-1 0 0,-3-2 0 0,-2 0 0 16,-4-3 0-16,0 0 12 0,-2-7-4 0,2-1 0 0,0-3-23 15,1-2-4-15,2-2-1 0,3-3 0 16,0 2-109-16,4-2-23 0,2-3-4 16,0 2-693-16</inkml:trace>
  <inkml:trace contextRef="#ctx0" brushRef="#br0" timeOffset="97443.3748">5958 14462 1036 0,'0'0'92'0,"0"0"-73"0,0 0-19 0,0 0 0 16,0 0 150-16,0 0 26 0,-3-5 6 0,0 2 1 16,0-2-124-16,3-3-25 0,0 3-5 0,3-3-1 15,0 0-13-15,-3 3-3 0,3-1-1 0,-3 6 0 16,0 0 27-16,0 0 6 0,9 3 0 0,-3 5 1 15,0 2-5-15,3 6 0 0,0 0-1 0,0 8 0 16,2 0 2-16,1 2 1 0,0 3 0 0,0-2 0 16,3 5-17-16,0-3-3 0,0 0-1 0,0-3 0 15,0 1-21-15,-3-4 9 0,-1-4-9 0,4-3 0 16,-3-3 0-16,0-2 0 0,3-3 0 0,-3-6 0 16,0-2-16-16,0 0 0 0,0-5 0 0,0 0 0 15,-1-6 4-15,-5-2 0 0,0 0 0 0,0-3 0 16,3-5 12-16,0-1 0 0,-3 1 0 0,0 0 10 15,3-3-1-15,0 0 0 0,-3 1 0 0,0 1 0 16,-3 4 3-16,3 2 0 0,0 3 0 0,-3 5 0 16,0 0 2-16,-3 8 1 0,9-3 0 0,0 6 0 0,-4 2-15 0,4 6 0 15,0-1 8-15,0 6-8 0,3 0 0 0,-3 3 0 16,3-1 0-16,-3 1 0 0,6-1 0 0,-3 1 0 16,0-3 0-16,3 0 0 0,-4-6 0 0,4 3 0 15,3-5 0-15,-3-2 0 0,3-1 0 0,0 0 0 16,3-2 0-16,-1-1 0 0,-2-2-8 0,3-2 8 15,0-3 0-15,0 2 0 0,-3-2 0 0,3-3 0 16,-1 0 0-16,1-3 0 0,-9 1 16 0,6-6 1 16,-3 0 0-16,0 0 0 0,0-5 6 0,-1-6 1 15,1-2 0-15,-3-5 0 0,0-6-4 0,-3 0-1 0,0-5 0 0,-3 3 0 16,3-3-19-16,-6-2 8 0,0-1-8 0,-3 0 0 16,-3-2 0-16,3-3 0 0,-3 0-15 15,-3 3 5-15,3 0 33 0,-3 2 6 0,0 3 2 0,0 5 0 16,-3 1-31-16,3 7 0 0,0 3 0 0,3 2 0 15,-3 9 0-15,0 2 0 0,3 5 8 0,0 1-8 16,3 2 12-16,-3 5 0 0,3 1 0 0,0 2 0 16,0 0 4-16,3 7 0 0,-3 4 0 0,6 5 0 15,0 5-16-15,3 8 0 0,0 3 0 0,3 5-10 16,0 5 10-16,0 3 0 0,3 8 0 0,-3 0 0 16,-3 0 0-16,3 3 0 0,2-3 0 0,1-1 0 15,-3 4 0-15,0 0 0 0,0-1 0 0,0-5 8 16,3-2-8-16,0-3 0 0,-9-5 8 0,9-6-8 15,-1-2 0-15,1-6-13 0,-9-5 1 0,3-5 1 16,3-5-45-16,-3 0-8 0,3-6-3 0,-3-3 0 16,-9-2-154-16,9-10-31 0,6-6-7 0</inkml:trace>
  <inkml:trace contextRef="#ctx0" brushRef="#br0" timeOffset="97709.672">6595 14031 2260 0,'-15'5'100'0,"12"-5"21"0,-6 3-97 0,3-1-24 0,0-2 0 0,-3 0 0 15,3 0 56-15,3-2 5 0,3-3 2 0,3-3 0 31,3 0-97-31,6-6-19 0,3 1-4 0,3 3-1 0,6 2 41 0,6-6 8 0,2 4 9 0,4-1-13 16,6 3 29-16,2-2 7 0,1-1 1 0,0 3 0 16,-1-2-13-16,7-1-3 0,5-2 0 0,-5 0 0 31,-6-1-28-31,5 4-5 0,1-3-2 0,-1-1-999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06:44.9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4011 3104 1188 0,'-9'-3'52'0,"9"3"12"0,-6-3-52 0,0 3-12 15,0 0 0-15,4 0 0 0,-4-5 42 0,6 5 6 16,0 0 0-16,-3-3 1 0,-3 1-7 0,0-1-2 15,3 0 0-15,3 3 0 0,0 0-14 0,0 0-3 0,-3 0-1 0,3 0 0 16,0 0-2-16,0 0 0 16,0 0 0-16,0 0 0 0,0 0-4 0,6 3 0 0,6 0-1 0,-1-1 0 15,4-2 32-15,6 3 6 0,6-3 2 0,3-3 0 16,3 3 9-16,2-2 3 0,4-4 0 0,3-2 0 16,-1 1-17-16,7-1-3 0,2-3-1 15,1 3 0-15,3-5-15 0,2 0-3 0,-2-1-1 16,-1-1 0-16,1-1 1 0,3 0 0 0,-1 0 0 0,1 0 0 15,-1 3-28-15,1 0 0 0,-1-1 0 0,-2 4 0 16,2-1 0-16,-2 3 0 0,6 0 0 0,-1-2-11 16,-2 7 11-16,-1-2 0 0,-2 2 0 0,-1 0 8 15,-5 3-32-15,0 0-5 0,-7-2-2 0,1 2 0 16,0 0 10-16,-7-5 1 0,-5 2 1 0,-3 0 0 16,0 3 9-16,-7-2 2 0,1 2 0 0,-6 0 0 0,-3 0-4 15,-3 0 0-15,0 0 0 0,-3 0 0 16,-6 0-41-16,0 0-9 0,0 0-2 0,0 0 0 15,0 0-137-15,-6 0-28 0,-21 2-6 0,-3 4-1 0</inkml:trace>
  <inkml:trace contextRef="#ctx0" brushRef="#br0" timeOffset="1201.7878">4157 3117 1094 0,'0'0'97'0,"-9"0"-77"15,3 0-20-15,-3 0 0 0,0 0 123 0,0 2 21 16,4 4 4-16,5-6 0 0,0 0-98 0,0 0-20 16,0 0-4-16,0 0-1 0,0 0-4 0,0 0-1 15,0 0 0-15,2 2 0 0,4 9-20 0,3-8 0 16,3 2 0-16,0-2 0 0,0 2 0 0,0 0 0 0,3-2 0 15,0 2 0-15,0 0 33 0,0 3 3 16,-1 0 0-16,4 0 0 0,3 5 15 0,-3-5 3 0,3 6 1 0,3-1 0 16,2 0-19-16,1 0-3 0,0 0-1 0,0 1 0 15,6-1-16-15,-4-2-3 0,7 2-1 0,-3-5 0 16,-3 0-12-16,-1 0 11 0,1-3-11 16,0 3 10-16,0-6 1 0,-4 1 0 0,4 0 0 0,-3 2 0 15,3-5 6-15,-4 3 2 0,-2-1 0 0,3 1 0 16,-3 0 1-16,0-1 0 0,0-2 0 0,-4 3 0 15,-2 2-9-15,3-5-2 0,-3 3 0 0,0-1 0 16,-3 6-9-16,0-8 0 0,-1 6 0 0,-2-1 0 16,-3 0 0-16,0 3 0 0,0-2 0 0,0 1 0 15,-3 1 0-15,0-2 0 0,-3 2 0 0,3 0 0 16,-3 0 0-16,-3 2 0 0,0-5 0 0,3 3 0 16,-3 0 0-16,-3 0 0 0,3 0 0 0,-3 0 0 0,-3 3 0 15,3-1 8-15,-3 1-8 0,0-1 0 0,-3 4 0 0,0-1 0 16,0 5 0-16,-3 4 0 0,-6 1 8 0,4 1-8 15,-7 5 0-15,3 0 8 0,-6 0-8 0,-3 1 0 16,3 1 0-16,-5-2 0 0,2 1 0 0,-3 1 0 16,-3-2 0-16,4 3 0 0,-1 0 0 0,3 2 0 15,-3 3 0-15,4-2 0 0,-1-4 0 0,3 1 0 16,3-5 0-16,0-1 0 0,-3 1 0 0,4-4 0 16,5-1 0-16,-6 1 0 0,0-1 0 0,3-1 0 15,3-3 0-15,0 1 0 0,-2-1 0 0,2 1 0 16,-3 2 0-16,3-5 0 0,0 2 0 0,3-2 0 15,0 3 0-15,0-3 0 0,0 0 0 0,1-3 0 16,-1 0 0-16,0 0 0 0,3-2 0 0,-3-1 0 0,6 1 0 16,-3 0 0-16,3-4 0 0,0 1 0 0,3 0 0 0,-3-2 0 15,3-1 0-15,0 0 0 0,0 1 0 0,3-6 0 16,0 0 0-16,0 0 0 0,0 0 0 0,0 0 0 16,0 0 0-16,0 0 0 0,0 0 0 0,0 0 0 15,0 0 0-15,0 0 8 0,0 0-8 0,6 5 0 16,-6-5 0-16,9 5 0 0,-3-2 0 0,0-1 0 15,3-2 0-15,0 3 0 0,0-3 0 0,0 3 0 16,0-3 10-16,3 0-10 0,2 0 12 0,1 0-12 16,0 0 13-16,3 0-4 0,3 0-1 0,0 0 0 15,3-3 0-15,2 0 0 0,1 1 0 0,3-1 0 16,0-2 15-16,-1 2 2 0,7-5 1 0,0 0 0 16,3-2-14-16,5-1-2 0,1 3-1 0,5 0 0 0,1-2 3 15,0 2 0-15,-1 0 0 0,1 0 0 0,2 0 0 0,1 0 0 16,3-3 0-16,-1 3 0 0,4-2-12 0,-4-1 8 15,1 3-8-15,-4-2 8 0,-2-1-8 0,3 1 0 16,-4-1 0-16,1 0 0 0,-1 1-20 0,-2 2 3 16,-3-3 1-16,-4 3 0 15,1 0-20-15,-6-2-3 0,-4 2-1 0,-2 3 0 16,0-1-42-16,-3 1-9 0,-3 2-1 0,-4 1-1 16,1-1-100-16,0 0-20 0,-3 3-4 0,0 0-587 0</inkml:trace>
  <inkml:trace contextRef="#ctx0" brushRef="#br0" timeOffset="4906.8785">4187 5744 921 0,'-3'0'82'0,"-3"-3"-66"0,3 1-16 0,3 2 0 0,0 0 168 0,0 0 29 15,0 0 7-15,0 0 0 0,0 0-161 0,0 0-33 16,0 0-10-16,9 0 0 0,-3-3 0 0,3 1 0 16,6-1 0-16,-3 0 0 0,0 3 0 0,2-2 0 15,4 2 0-15,-3-3 0 0,3 0 12 0,-3 1 4 16,3-1 1-16,-3-2 0 0,2-1 29 0,1 1 6 15,-3-5 0-15,6-1 1 0,0-2-25 0,3-3-6 16,-3-5-1-16,2 2 0 0,-2-5-8 0,3-2-1 16,3-3-1-16,-6-3 0 15,-1 6-43-15,1-1-9 0,-3 1-2 0,-3-1 0 0,0 6 15 0,-3-3 2 16,-3 6 1-16,3-3 0 0,-3-3 25 0,-3 3 0 16,-3-1 0-16,2 4 8 0,-2-1-8 0,0 1 8 0,-3-1-8 15,0 1 8-15,-3 2 0 0,3 0 0 0,-3 3 0 16,0 0 0-16,-2-3-8 0,2 2 0 0,-3 7 0 0,3-1 0 15,-3 0 0-15,0 2 0 0,0 1 0 0,0 2 0 16,3 3 0-16,-6-2-12 0,3 7 4 0,0 0 0 16,-3 9 8-16,0-4 0 0,0 1 8 0,3 2-8 15,-3 3 20-15,3 2 0 0,0 4 0 0,0 1 0 16,-2 4-3-16,5 2-1 0,-3 3 0 0,0 2 0 16,0 0 7-16,-3 6 1 0,6 3 0 0,0 1 0 15,-3 7-2-15,3-1 0 0,-3-2 0 0,3 2 0 16,0-5-2-16,0 5-1 0,0-2 0 0,0-1 0 15,0 4 9-15,0-4 3 0,0 4 0 0,3-4 0 16,-3-4-10-16,3-1-1 0,0-5-1 0,-3 0 0 0,0-3 5 0,3-5 0 16,-3-5 1-16,3 0 0 0,-3-5-7 0,3-4-2 15,-3-4 0-15,3 0 0 0,-3-6-16 0,3-5 8 16,0 0-8-16,0 0 0 0,0 0 15 0,-3-5-4 16,0-3-1-16,-3-3 0 0,3-2-10 0,0-6 0 15,0 1 9-15,-2-6-9 0,5-2 0 0,0-4 0 16,0-1 0-16,2-1 8 0,4-2-8 0,3-1 0 15,3 1-11-15,3 2 11 0,0 0-12 0,3 1 3 16,3-1 1-16,0 3 0 0,-1 2 8 0,1 6-8 16,-3 0 8-16,3 5-8 0,0 3-2 0,-3 2 0 15,-3 3 0-15,2 3 0 0,-2 0 1 0,3 2 0 16,0 3 0-16,-3-3 0 0,0 3-5 0,0 3-1 16,0-3 0-16,-4 5 0 0,-2-2 3 0,-3 0 1 0,-6-3 0 15,6 5 0-15,-6-5 11 0,3 5-10 0,-3-5 10 0,0 0-10 16,-6 8 10-16,3 3 0 0,0-6 0 0,-3 3 0 15,-3-3 0-15,1 1 8 0,-1 1-8 0,-3 1 8 16,0-2-8-16,-3-1 8 0,3 3-8 0,0-3 8 16,-3 6-8-16,0-1 0 0,0 1 0 0,1-3 0 15,-1 3 0-15,0-4 8 0,3 4-8 0,3 0 8 16,0-1 14-16,3 1 3 0,0-3 1 0,0 2 0 16,6-2-18-16,0 3-8 0,-3-6 0 0,3 3 8 15,0-8 0-15,6 5 0 0,0 3 0 0,0-2 0 16,3 2-8-16,0-3 0 0,3 3-12 0,0 0 12 15,3 0-9-15,-1 0 9 0,4-1 0 0,0 1 0 16,0-2-80 0,3 2-10-16,0 0-2 0,0 0-589 0,-1-1-119 0</inkml:trace>
  <inkml:trace contextRef="#ctx0" brushRef="#br0" timeOffset="5237.0013">5264 5755 1267 0,'0'0'56'0,"0"0"12"0,0 0-55 0,0 0-13 0,0 0 0 0,0 0 0 16,0 0 274-16,0 0 52 0,0 0 10 0,9-3 3 15,3-2-289-15,3-1-50 0,6 1-25 0,-3 0 2 16,3-3 5-16,0 0 1 0,8 0 0 0,1 3 0 31,0 2-10-31,-6-2-1 0,5 5-1 0,-2-3 0 0,-3 6 16 0,-3-3 3 0,0 0 1 0,-3 0 0 16,2 0 9-16,-2 0-8 0,0 0 8 0,0-3-8 31,-3 3-17-31,-3 0-3 0,6 0-1 0,-4-2 0 0,-2 2-187 0,3-3-36 16,0-2-8-16,-3 2-2 0</inkml:trace>
  <inkml:trace contextRef="#ctx0" brushRef="#br0" timeOffset="5467.3781">5348 5995 1209 0,'-6'3'108'0,"3"-3"-87"15,-3 5-21-15,3-2 0 0,0-3 185 0,3 0 33 16,0 0 6-16,0 0 2 0,0 0-171 0,6 0-35 16,3-3-6-16,6 1-2 0,-3-4 11 0,5-1 1 15,7 1 1-15,6-2 0 0,0 0 2 0,0 0 0 16,2-2 0-16,-2-1 0 0,3 3-27 0,3 0 0 16,-4 0 8-16,4 1-8 15,-3-4-40-15,2 3-9 0,-2-3-3 0,3 3-899 0</inkml:trace>
  <inkml:trace contextRef="#ctx0" brushRef="#br0" timeOffset="5820.4312">6297 5567 2257 0,'0'0'49'0,"0"0"11"0,9-5 1 0,3 2 3 0,3 0-51 0,6 1-13 0,0-4 0 0,0 1 0 16,-1 2-16-16,4-2-5 0,-3 0-2 0,3 2 0 15,-6-2 1-15,3 2 0 0,-7 6 0 0,4-3 0 16,-6 3 2-16,0 2 1 0,0 3 0 0,-6 2 0 0,3-2 19 0,-6 5-12 16,-6 1 12-16,0 2-10 0,-3-1 44 0,0 4 9 15,-6-3 1-15,3 5 1 0,-3 0 11 0,3-2 3 16,0-1 0-16,0 1 0 0,1-1-11 0,-1 3-3 15,6-2 0-15,0-1 0 0,0-2-23 0,0-2-5 16,3 1-1-16,3-4 0 0,-3 0-16 0,3-1 0 16,3-2 0-16,3 0 0 0,-1-3 29 0,4-2 3 15,0 0 0-15,6-1 0 16,3-4-56-16,3-4-12 0,6-2-1 0,-1-2-1 16,4-3-109-16,3-1-21 0,-1-4-5 0</inkml:trace>
  <inkml:trace contextRef="#ctx0" brushRef="#br0" timeOffset="7789.1657">4184 2074 1440 0,'3'-13'128'0,"3"5"-103"0,0 3-25 0,0-3 0 16,6-3 0-16,0 3-9 16,2 0 0-16,1-2 0 0,3 2 9 0,0-5 0 0,-3 7 8 0,0-7-8 15,3 13 35-15,-3-5 2 0,-4 2 1 0,4 6 0 16,-3 2-19-16,0 1-4 0,0 1-1 0,0 7 0 15,3-1 17-15,-6 5 3 0,3 1 1 0,0 2 0 16,2 0 2-16,-2 3 1 0,-3 3 0 0,3-1 0 16,-3-7-22-16,3 2-5 0,0 5-1 0,-3-2 0 15,3-3 18-15,-3 3 4 0,0-3 1 0,0-2 0 16,-3 2-33-16,2-8-16 0,-2 0 2 0,0-2 0 16,-3-3 22-16,0 0 5 0,0 0 1 0,-3-8 0 15,0 0 3-15,0 0 1 0,0 0 0 0,0 0 0 16,6-3 26-16,0-10 4 0,-3 0 2 0,3-1 0 0,-3-4-17 15,0-3-3-15,0 2-1 0,3-5 0 0,0 3-16 0,0-5-3 16,0-1-1-16,3 1 0 0,-3 2-9 0,6 3 0 16,0-6 0-16,2 1 0 0,-2-1 0 0,3 9 0 15,0-9 0-15,0 9 0 0,0 5-10 0,-3-6 10 16,3 11 0-16,0-5-9 0,-4 5 9 0,1 5 0 16,3 3-9-16,-3 0 9 0,0 3-12 0,0 5 3 15,0 5 0-15,-3 0 0 0,0 1 9 0,3 4 0 16,-3 9 0-16,0-6 0 0,-4 5 0 0,-2 1-10 15,3 2 10-15,0 5-13 16,-3-2-30-16,0 0-5 0,3 2-2 0,0 1 0 16,0 2-117-16,0-8-23 0,-3 0-5 0,3-3-1 0</inkml:trace>
  <inkml:trace contextRef="#ctx0" brushRef="#br0" timeOffset="7985.6411">5500 2069 2372 0,'8'-8'105'0,"-5"8"22"0,3-5-102 0,0 2-25 0,3 3 0 0,0-2 0 16,3-1 31-16,3 3 1 0,-3 0 0 0,3-5 0 15,0 2-32-15,0-2 0 0,-4 5 0 0,4-8 0 16,0 8-130-16,-3-3-32 0,3 0-6 0,-3 3-768 15</inkml:trace>
  <inkml:trace contextRef="#ctx0" brushRef="#br0" timeOffset="8218.0208">6032 1564 921 0,'0'0'82'0,"0"0"-66"16,0 0-16-16,0 13 0 0,-3-5 216 0,3 10 39 15,0-4 8-15,-3 7 1 0,3-3-164 0,3 9-34 0,-3-9-6 0,3 3-2 16,0 1-26-16,0 4-6 0,0 3-1 0,3-2 0 16,0 7-17-16,0-2-8 0,3 2 8 0,-3-2-8 31,3 5-104-31,-3-5-25 0,6 2-6 0</inkml:trace>
  <inkml:trace contextRef="#ctx0" brushRef="#br0" timeOffset="9461.6948">6660 3609 1152 0,'0'0'51'0,"0"0"10"15,6-5-49-15,3 2-12 0,3-2 0 0,3-1 0 16,3-2 127-16,9 1 22 0,0-1 5 0,5-6 1 0,1 1-124 15,0-3-31-15,0-2 0 0,5-1 0 0,4-2 0 0,0-5 0 16,-4-4 0-16,7-1 0 0,3-4 8 0,-4 1-8 16,-8-3 0-16,3 0 9 0,-4-3 19 0,-2-2 4 15,-3 0 1-15,-3-3 0 0,-4 0 25 0,1-3 5 16,3-2 1-16,-6-1 0 0,-6 4-33 0,6-1-7 16,2 3 0-16,-2 0-1 0,-6-2-23 0,0 2 0 15,-3 0 0-15,0 0 0 0,0 5-12 0,-6-8-3 16,-6 11-1-16,0-2 0 0,6 2-3 0,-9 5-1 15,-9 3 0-15,3 5 0 16,3 0-8-16,0 6-1 0,-3 2-1 0,0 5 0 16,0-2 30-16,6 8 0 0,3-1 0 0,-6 4 0 0,-3-1 29 0,3 6-1 15,6-3 0-15,-3 8 0 0,0-1-28 0,0 7 0 16,0 4 0-16,3 3 0 0,3 6 8 0,-3 5 4 0,-6 5 2 16,3 5 0-16,3 8 4 0,-3-5 1 15,-3 3 0-15,1 2 0 0,5 6 12 0,-3 5 2 0,3 5 1 16,0-3 0-16,-3 3-9 0,3 6-1 0,11-3-1 0,-5 5 0 15,-3 5-6-15,3-5-1 0,3-2 0 0,0-4 0 16,0-2 8-16,-3-2 0 0,-3-6 1 0,6 3 0 16,0-5-15-16,-6-1-10 0,-6-5 12 0,3 1-12 15,0-6 10-15,0-3-10 0,-3-8 8 0,-3 1-8 16,3-6 9-16,0-3-9 0,0-7 10 0,0-1-10 16,-3-4 11-16,3-1-11 0,6-5 12 0,-3 2-12 15,-3-4 9-15,3-6-9 0,0 0 0 0,0 0 9 16,6 0 3-16,-6 0 0 0,0-8 0 0,3-3 0 15,6-5 12-15,-3-2 4 0,-3-3 0 0,0-8 0 16,9-3-28-16,-3-5 0 0,0 0 0 0,0-6 0 0,0 1-11 16,2 0-7-16,7-1-2 0,0 4 0 0,-6 2 4 0,6 5 0 15,9 0 0-15,-3 6 0 16,-1-1-2-16,-2 6 0 0,0 3 0 0,3-1 0 0,3 6 18 16,-4 0 0-16,-5-1-8 0,3 4 8 0,9 4-10 0,-6-4 2 15,-6 7 0-15,2-5 0 16,1 8-16-16,0 0-4 0,-3 0 0 15,-3 0 0-15,-6 3 28 0,3 2 0 0,3-5 0 0,-7 5-8 0,-8 3 8 16,0-2-10-16,3 2 10 0,-3 2-10 0,-3-2 10 0,-2 3 0 16,-4-1 0-16,0 4-8 0,0-1 8 0,-6-3 0 15,-9 4 0-15,0-4 0 0,3 1 0 0,1-3 0 16,-4 0 0-16,0 2 8 0,0-2-8 0,3 0 8 0,3-3-8 0,-2 1 8 16,-4 2-8-16,3-6 0 0,9 1 0 15,-6 2 0-15,-3-5 25 0,3 0 1 0,10 0 0 0,-4 0 0 16,3 0-14-16,-3 0-4 0,3 0 0 0,9 0 0 15,0 0-8-15,0 0 0 0,-12 0 0 0,9 3 0 16,3-3 10-16,0 0-10 0,3 5 12 0,0 6-12 16,3-3 11-16,3 2-11 0,6 3 10 0,-3 3-10 15,0 0 11-15,2 3-11 0,7-1 12 0,-3 1-12 16,3-1 8-16,0 1-8 0,3-6 0 0,2 3 0 16,4 0-24-1,-3 0-8-15,-6 0-1 0,9-3-1079 0</inkml:trace>
  <inkml:trace contextRef="#ctx0" brushRef="#br0" timeOffset="11257.9049">8908 3503 1872 0,'0'0'83'0,"0"0"17"0,0 0-80 0,6 0-20 16,0 0 0-16,3 0 0 0,2 0 21 0,-2 0 1 16,3-5 0-16,-3 2 0 0,0-5 6 0,3 3 0 15,3-3 1-15,0-3 0 0,3 1-29 0,0-3 8 16,-1-1-8-16,4-2 0 0,0-2 0 0,3-3 0 16,-3 0 0-16,0-3 0 0,-1-3 0 0,4-2 0 15,-6 3 9-15,3-3-9 0,0 2 11 0,-3-2-3 16,-1 0-8-16,1 0 12 0,-6-3-12 0,3 3 11 0,-3-8-11 15,0 0 10-15,-6 0-10 0,3-3 12 0,0-5-12 16,-6 0 12-16,3 6-4 0,-3-9 0 0,3-2 0 16,0-1 0-16,0 4-8 0,-1-11 0 0,-2 5 0 0,0 0 8 15,3 0-8-15,-3 8 0 0,0 0-12 0,0 0 12 16,-3 5-19-16,0 3 4 0,-3 3 1 0,3 7 0 16,-6 1 14-16,3 2-12 0,0 8 12 0,-6-2-12 15,1 4 12-15,-4 1 0 0,0-5 0 0,0 4 0 16,-3 7 0-16,0-4 0 0,-3 3 0 0,3 3-9 15,-3 2 9-15,1 3-8 0,-4 8 8 0,6 0-8 16,0-3 8-16,0 3 0 0,0 3 0 0,3-3 0 16,0 2 0-16,4 4 0 0,-1 1 0 0,3-1 0 15,-3 1 0-15,3-4 0 0,0 2 0 0,0 1 0 16,0-4 0-16,0 3 0 0,3 1 8 0,0-4-8 16,0 6 0-16,3 3 8 0,-6-1-8 0,6 3 0 0,3 3 16 0,0 5-2 15,-3 8 0-15,3 6 0 0,3-1 5 0,-3 3 1 16,3 2 0-16,0 1 0 0,0 2-9 0,0-7-2 15,0 7 0-15,0 0 0 0,0 3 3 0,0 0 1 16,5 0 0-16,-2 0 0 0,3-3-5 0,0 0-8 16,3-2 11-16,-3-3-11 0,3-3 17 0,0-2-3 15,-3 2-1-15,3-5 0 0,-1-2 1 0,1-3 0 16,-3-3 0-16,3 0 0 0,0-5-5 0,3-1-1 16,-3-1 0-16,0-1 0 0,2-5 12 0,-2 0 1 15,3-3 1-15,0-3 0 0,0 1-12 0,0-3-2 0,0 0-8 0,-1-6 12 16,-2 1-3-16,3 0-1 0,-3-3 0 0,3 0 0 15,-3-6-8-15,0 4 8 0,0-4-8 0,-1 1 8 16,1-5-8-16,-3 4 10 0,0-7-10 0,0-3 10 16,0 0-1-16,3 3 0 0,-3-5 0 0,0 2 0 15,-3-3 3-15,3-2 1 0,2 3 0 0,-2 2 0 16,0 0-1-16,0-5 0 0,0 5 0 0,3-3 0 16,-3 6-4-16,0 0 0 0,-3 0-8 0,0 5 12 15,3 0-12-15,-4 0 0 0,1 2 0 16,0 1 0-16,-3 2 0 0,3 3 0 0,3 0 0 0,-3 3 0 15,0 2 0-15,3-2 0 0,-3 8-11 0,0-6 11 16,3 8-8-16,-3 3 8 0,2-3 0 0,-2 0 0 16,3 3 0-16,-6 0 0 0,3 3 0 0,0-3 0 15,-3 2 0-15,0 1 0 0,3-1 0 0,-3-5 0 16,-3 3-12-16,0 0 1 0,0-3 1 0,-3 1 0 16,0-1 10-16,0 0 14 0,3-8-3 0,-3 3-1 0,0-8-10 15,0 0-14-15,0 0 3 0,0 0 1 0,0 0 10 0,0 0 16 16,0 0-4-16,6 0-1 0,0-8-11 0,0 3 0 15,3-8 0-15,0 0 0 0,-1-3 9 0,4 0 0 16,3-5 0-16,0 2 0 0,3-5 5 0,-3 3 1 16,0 0 0-16,0 3 0 0,0 4 7 15,-4 1 2-15,1-3 0 0,0 6 0 0,-3 4-3 0,0 1 0 16,0 2 0-16,-3 3 0 0,0 3-21 0,0 2-10 16,0 1 1-16,0 4 0 0,3 1 9 0,0 2 0 15,0 6 0-15,-1-4 8 16,1 7-32-16,-3-1-5 0,3 5-2 0,0-7 0 15,3 5-35-15,-6-1-7 0,0 1-2 0,3 0 0 16,0 0-161-16,-3 0-33 0,6 23-7 0,0-23 0 0</inkml:trace>
  <inkml:trace contextRef="#ctx0" brushRef="#br0" timeOffset="12141.5757">11215 3426 2196 0,'0'0'97'0,"0"0"20"0,0 0-93 0,6 3-24 0,2 0 0 0,1-1 0 0,0-2 23 0,0 0 0 15,-3 0 0-15,3-5 0 0,0-3-11 0,0-3-3 16,0-2 0-16,3-3 0 0,6-5-9 0,0-3 8 16,2 1-8-16,1-9 8 0,0 3-18 0,3-6-4 15,-3 1-1-15,0 0 0 0,-1-1 15 0,1-2 10 16,-3-5-2-16,0-1 0 0,0-4 13 0,0-3 3 16,-3-1 0-16,5-7 0 0,-2 5-24 0,-3-8 0 15,0 3 0-15,-3-5-12 0,0-4 12 0,-3 4 0 16,-3 2 0-16,0 3-8 15,-3 8-18-15,0 5-3 0,0 2-1 0,-3 4 0 16,0 7 1-16,0 0 0 0,0 6 0 0,0 2 0 0,0 8 29 0,-3-3 0 0,3 6 0 0,0 5 0 16,0 3 10-16,0 5 2 0,0 0 0 0,0 0 0 15,0 0 7-15,0 0 1 0,0 0 1 0,-3 5 0 16,0 9-21-16,3-1 0 0,0 5 0 0,-3 9 0 16,3 2 0-16,0 8 0 0,0 3 9 0,0 12-9 15,0 12 0-15,0 7 0 0,0 3 0 0,3 3 0 16,0 3 16-16,0 4-4 0,0 6-1 0,5-2 0 15,1 1 25-15,-3 1 4 0,0-2 2 0,0-4 0 16,0-2-34-16,-3-7-8 0,0-7 0 0,-3-2 0 16,3-5 0-16,-3-5 0 0,3-8 8 0,3-4-8 15,-3-4 0-15,-3-5 0 0,3-6 0 0,0-6 0 16,0-4 0-16,-3-6 8 0,0-2-8 0,3-3 12 16,-3-3 6-16,0-5 2 0,0 0 0 0,0 0 0 0,0-8 4 0,0-2 0 15,0-6 1-15,3-3 0 0,-3-5-1 0,3-5-1 16,0-5 0-16,0-3 0 0,3 0-23 0,3 0 0 15,3-3 0-15,0 0 0 0,5 1 0 0,1-1-8 16,0 0 0-16,3 3 0 0,0 3-10 0,3 2-2 16,-1 0 0-16,1 6 0 0,0 2-2 0,0 8-1 15,3-5 0-15,-4 8 0 0,4 2 8 0,-3 3 2 16,-3 3 0-16,0 5 0 0,-3-5 3 0,-3 2 1 16,-4 3 0-16,1 3 0 0,-3 2-1 0,-3-5 0 15,0 5 0-15,0 1 0 0,-6 1 10 0,-3 1 11 0,-3 0-3 16,-3 3 0-16,-3 2-20 0,-3 0-4 0,-5 1 0 0,-1 2-1 15,-3 5 17-15,0-3 0 0,3 3 0 16,0-5 0-16,4 3 12 0,-1-3 7 0,3 0 1 16,0-1 0-16,3 1-20 0,0-3 0 0,3-2 0 0,3 0 0 15,-3-1 10-15,6-2-2 0,0 3 0 0,3-3 0 16,0 0-8-16,0 0 10 0,3 0-10 0,0 2 10 16,3-5 2-16,0 3 1 0,3 0 0 0,3 0 0 15,0 3-2-15,3-1-1 0,3-2 0 0,3 3 0 16,-1-1-26-16,7 1-6 0,-3 2-1 0,6-2 0 31,3-1-94-31,2 1-19 0,-2-6-4 0,3 3-1 0</inkml:trace>
  <inkml:trace contextRef="#ctx0" brushRef="#br0" timeOffset="13710.3326">15042 2466 1728 0,'6'-8'153'0,"0"5"-122"0,0 1-31 0,-6 2 0 31,6 0-16-31,3 0-8 0,-9 0-3 0,6 0 0 0,-6 0 27 0,0 0 0 0,0 0 0 0,9-6 0 16,-9 6 8-16,6-2 0 0,-6 2 0 0,0 0 0 15,9 0-8-15,-9 0 0 0,0 0 0 0,0 0 0 16,6 0 0-16,-6 0 0 0,0 0 0 0,0 0 0 15,0 0 13-15,0 0 2 0,0 0 0 0,0 0 0 16,0 0-4-16,0 0-1 0,0 0 0 0,0 0 0 16,0 0-10-16,0 0 0 0,0 0 0 0,-3 8 0 15,-3-6 0-15,-3 9 0 0,-3-3 0 0,0 2 8 16,0 4-8-16,-6-1 0 0,1 5 0 0,-7-2 8 16,-3 5-8-16,-3 1 0 0,3 1 0 0,-2 4 0 15,-4-3 10-15,3 0-10 0,3-1 12 0,-2 1-12 16,-1 3 0-16,-3-6 0 0,0 3 0 0,1-6 0 15,-1 3 0-15,-3-5 10 0,0 3 0 0,4-3 0 0,-4-1-10 0,3-1 0 16,-2-1-12-16,-1-3 12 0,6 4-11 16,-3-4 11-16,1 4-8 0,-4 1 8 15,6-1 0-15,-6-1-10 0,4 0 10 0,-1-2 0 0,3 5 0 16,3-3 0-16,3 0 8 0,1 0-8 0,2 0 13 0,3-2-3 16,0 0-1-16,3-1 0 0,3 1 0 0,3-3 0 15,0-3 0-15,4 0 0 0,-1 1 11 0,6-6 1 16,0 0 1-16,0 0 0 0,-3 5 2 0,3-5 1 15,0 0 0-15,0 0 0 0,0 0-13 0,0 0-4 16,6 5 0-16,2 0 0 0,1-5 14 0,0 8 2 16,6-8 1-16,0 3 0 0,3 2 10 0,0 1 1 15,3-6 1-15,-1 0 0 0,1 2-1 0,3 1-1 16,0 0 0-16,3 2 0 0,3-2-11 0,-4-1-3 0,1 3 0 16,3 3 0-16,0 0-1 0,-1-2 0 0,1-1 0 15,3 0 0-15,0 0-8 0,2 1-1 0,-2-1-1 0,0 0 0 16,-3 3-2-16,-1-8-8 0,1 6 12 0,0 2-4 15,-6-6-8-15,0 3 0 0,-1 1 0 0,4-4 8 16,-6 4-8-16,3-4 0 0,-3 1 0 0,2 0 0 16,-2-1-10-16,0 4 10 0,0-6-13 0,-6 2 5 31,3 1-19-31,-3 0-3 0,-1-1-1 0,-5 1 0 16,0-3-37-16,-3 0-7 0,-6 0-1 0,0 0-1 0,0 0-131 15,0 0-25-15,-6 2-6 0,-3 1-1 0</inkml:trace>
  <inkml:trace contextRef="#ctx0" brushRef="#br0" timeOffset="14092.5833">13846 3739 1872 0,'0'0'41'0,"0"0"9"0,9 0 2 0,0-3 0 0,3 3-42 0,0 0-10 0,2 0 0 0,1 0 0 16,0 0 46-16,3-3 7 0,-3 3 2 0,6 0 0 15,0-2-3-15,2 2 0 0,1 0 0 0,0 2 0 16,3 1-36-16,3 0-7 0,-4-1-1 0,4 1-8 15,3 2 34-15,0 0 0 0,-1-2 0 0,1 2 0 16,0-2 1-16,0 0 0 0,2-1 0 0,1 4 0 16,-6-1-23-16,3 0-12 0,-4 0 12 0,-2 1-12 15,0-1 0-15,0 3 0 0,-1-8 0 0,-2 5-12 32,-3-2-30-32,0 0-6 0,0 2 0 0,0-5-1 15,-4 3-120-15,4-1-24 0,-6-2-5 0,0 0-1 0</inkml:trace>
  <inkml:trace contextRef="#ctx0" brushRef="#br0" timeOffset="16027.4482">16813 1807 1922 0,'3'-13'85'0,"-6"8"18"0,-2 2-83 0,-1-2-20 0,6 5 0 0,-3-6 0 16,-6 1 9-16,3 2-9 0,0 3 12 0,6 0-12 0,0 0 0 0,-9 0 0 15,-6-5 0-15,-3 5 0 16,0 5-14-16,-3-5-10 0,-5 6-1 0,-1 2-1 16,0-3-26-16,0-2-6 0,-6 7-1 0,4-7 0 0,-4 7 39 0,-3-7 8 15,1 8 2-15,-1-6 0 0,0 6 49 0,0 2 9 16,1 3 3-16,5 5 0 0,0-8-2 0,3 6 0 15,4 2 0-15,-4 3 0 0,3-3-1 0,3 5 0 16,3 1 0-16,-3-1 0 0,4 3-13 0,-1 6-3 16,3-6-1-16,0 5 0 0,3 3-23 0,3 3-8 15,0 2 0-15,3 3 9 0,3-3-9 0,6 3 0 16,0-2 0-16,3-1 0 0,9-2 0 0,0 2 0 16,0 6 11-16,6 2-11 0,-1 3 8 0,7 0-8 15,0 0 0-15,6-3 9 0,5 0-1 0,4-2-8 0,6 2 12 16,-1-2-4-16,7-1 8 0,-3-2 0 0,-1 0 1 0,-2-2 0 15,2-6-5-15,1 0 0 0,-3-3-1 0,-10-5 0 16,-2 3-11-16,0-3 0 0,2 3 9 0,-2-3-9 16,-6 0 12-16,-3 3-1 0,0 2-1 0,-4-2 0 15,-5 5 9-15,-3-5 1 0,-3 0 1 0,0-3 0 16,-3 2-6-16,-6 1-2 0,-6-3 0 0,0 3 0 16,0-6-5-16,-3 4-8 0,-3 1 11 0,-6-2-11 15,0 1 0-15,0 1 0 0,-3-4 0 0,-5-3 0 16,-4-3-13-16,0-3-10 0,3 3-1 0,-5-2-1 15,-7-3-38 1,0 0-7-16,3-3-2 0,1 0 0 0,-4 0-139 0,0 1-28 0,-38 7-5 16,20-5-2-16</inkml:trace>
  <inkml:trace contextRef="#ctx0" brushRef="#br0" timeOffset="16611.5815">17022 4778 1670 0,'6'0'148'15,"-6"0"-118"-15,0 0-30 0,6-2 0 16,3-1 118-16,0-2 18 0,-3 2 3 0,2-2 1 16,1 0-96-16,6-3-18 0,-3 0-4 0,0 0-1 15,0-3-21-15,0 6 0 0,6-3 0 0,-3 3 0 16,-3 2-36-16,-3-2-11 0,5 5-2 0,4 0-1 16,-3 5 14-16,0-2 2 0,-9 2 1 0,9-2 0 0,0 5 33 0,-6-3 0 15,-3 0 0-15,-3 3 0 0,0 0 16 0,0 3 8 16,-6-1 0-16,0 3 1 0,-6 1-3 0,0 4-1 15,3-2 0-15,-9 0 0 0,-3 0 0 0,0 2 0 16,3 1 0-16,3-3 0 0,-5 2-1 0,2-2-1 16,3 0 0-16,3-3 0 0,0 0 0 0,0 3 0 15,-3 0 0-15,3 0 0 0,6-3-7 0,-3-2 0 16,-3-1-1-16,6 1 0 0,3-6 17 0,0 3 3 16,0-8 1-16,0 0 0 0,0 0-32 0,12 6 0 15,3-6 0-15,3 0 0 16,0-3-48-16,9 0-16 0,8 1-4 0,7-6-628 0,-3-6-125 15</inkml:trace>
  <inkml:trace contextRef="#ctx0" brushRef="#br0" timeOffset="22601.5671">17049 1238 1209 0,'0'0'53'0,"-3"-5"12"16,3 0-52-16,0-3-13 0,0 0 0 0,0 3 0 0,0-3 82 0,3 2 14 16,3-7 2-16,-3 5 1 0,0-2-39 0,2 2-7 15,10-6-1-15,-6 1-1 0,0 0-10 0,0 0-1 16,9-6-1-16,0 6 0 0,-3-6-1 0,3 6 0 15,-3 5 0-15,2-2 0 0,10 2 2 0,-9 2 0 16,-6 4 0-16,0 2 0 0,3 0-16 0,-3 8-2 16,0 5-1-16,-1 5 0 0,1 1-21 0,3 7-16 15,-3 1 2-15,-3-1 1 0,-6 6 13 0,6-5 0 16,0 2 0-16,3 0 0 0,-3-3-13 0,-3 1 3 16,3-1 1-16,-3-7 0 0,2 2-1 15,1 5 0-15,-6-7 0 0,0-1 0 0,6-4 10 0,-3-1 0 16,-6 0 0-16,0 0 0 0,3-5 0 0,-3 5 0 15,0-7 0-15,0 2 8 0,-3 0-8 0,3-3 0 16,0 0 0-16,0-5 0 0,0 3 0 0,0-3 9 0,0 0-9 16,0 0 10-16,0 0 3 0,0 0 1 0,3-3 0 0,6-7 0 15,3-1-5-15,0 0-1 0,-3-7 0 0,0 2 0 16,3-2 3-16,3-4 0 0,-3 4 0 0,2-6 0 16,4 3-11-16,0-3 0 0,3 3 0 0,-6 0-11 15,-3 2 11-15,3-2 11 0,5 2-3 0,-5 1 0 16,-3-1 5-16,0 4 1 0,3 1 0 0,0 1 0 15,-3 3 1-15,0 2 0 0,-3 0 0 0,3 2 0 16,2 1-5-16,-5-3-1 0,-3 8 0 0,3-5 0 16,3 5-9-16,-3-5 0 0,-3 5 0 0,0 5 0 15,-3 0 0-15,3 3 0 0,-3-3-12 0,0 9 12 16,-3 4-16-16,3 3 5 0,-3-2 1 0,-3 7 0 16,0-5 10-16,0 11-12 0,0-5 12 0,0 7-12 15,-3 8-36 1,0-2-8-16,-6 0-2 0,3 5-927 0</inkml:trace>
  <inkml:trace contextRef="#ctx0" brushRef="#br0" timeOffset="23339.5772">17683 2641 2012 0,'-3'-19'89'0,"9"14"19"0,6-1-87 0,-1-1-21 0,-5-1 0 0,3-6 0 16,3 6 72-16,0-2 11 0,3-1 1 0,-3-2 1 16,0 0-16-16,3 2-3 0,3-2-1 0,-1 2 0 15,-2 3-15-15,0-2-3 0,3 2-1 0,0 3 0 16,-3 2-46-16,3 3-23 0,0 0 3 0,2 8 0 16,1 0 20-16,0 2-11 0,0 6 11 0,3 3-8 15,2 5 0-15,-2 2 0 0,0 1 0 0,0 2 0 16,3 8 16-16,-4 0 3 0,-2 2 1 0,3-2 0 15,0 6 6-15,-3-9 2 0,0 3 0 0,-1-5 0 16,1 0-20-16,-3-3 0 0,0 3 0 0,0-6 0 16,3 1 0-16,-3-1-16 0,2 0 4 0,-2-2 0 15,0 0 12-15,-3-3 13 0,6 0-2 0,-6-2-1 16,0-1-58-16,2-4-11 0,-5-1-2 16,3-3-1-16,-3 1-96 0,-3-3-19 15,0-3-4-15,0-5-447 0,-3 3-88 0</inkml:trace>
  <inkml:trace contextRef="#ctx0" brushRef="#br0" timeOffset="23700.6131">18644 2453 1670 0,'0'0'74'0,"0"0"15"0,0 0-71 0,0 0-18 0,0 0 0 0,0 0 0 15,0 0 124-15,0 0 22 0,0 0 4 0,0 0 1 16,3 5-121-16,0 6-30 0,-3-1 0 0,-3 3 0 16,-3 6 0-16,-3 2 0 0,-3 3 0 0,-3 5-10 15,-5 0 10-15,-1 5-13 0,-3 1 5 0,-3 2 8 16,0 5-13-16,-2 1 5 0,-4-1 8 0,3 0-13 15,-3-2 13-15,-2-6 0 0,-1 6 0 0,3-3 0 16,0 0 0-16,1 0 0 0,-1 3 0 0,3-3 0 16,3 0 0-16,1 0-9 0,-4 0-1 0,3-3 0 31,3-2-26-31,0-3-4 0,4-5-2 0,2-3 0 0,3-2-14 16,3-3-2-16,6-6-1 0</inkml:trace>
  <inkml:trace contextRef="#ctx0" brushRef="#br0" timeOffset="25171.6789">19323 3019 1382 0,'0'0'123'0,"9"0"-99"0,0 8-24 0,0-8 0 16,-1 0 129-16,4 0 21 0,3 0 4 0,0 0 1 15,0 0-105-15,3-5-21 0,0-3-4 0,3 0-1 16,-1 2-16-16,1-9-8 0,0 4 8 0,0-5-8 16,0 3-30-16,-3-3-11 0,2 3-3 0,1-11 0 15,-3-3 11-15,0 1 1 0,3 5 1 16,-3-6 0-16,0-2 55 0,-1 3 10 0,1-1 2 0,0 1 1 15,0-3 13-15,-3-3 2 0,3 0 1 0,-3-5 0 0,-1 0-17 16,1-8-4-16,0 0-1 0,0 0 0 0,0-2-16 16,-6 2-3-16,3 0-1 0,-3-8 0 0,3 2-11 15,-3 4 0-15,3-11 0 0,-7 7 0 0,1 4-9 0,-3 2-1 16,0 0 0-16,0 5 0 0,-3 0 10 0,0 1 0 16,-3 2 0-16,-3 2-8 0,0 1 8 0,1 5 12 15,2 2-2-15,0 1-1 0,-3 5 3 0,0-6 1 16,3 14 0-16,-3-5 0 0,3 4-1 0,-3 1-1 15,0 2 0-15,0 4 0 0,3 1-11 0,0 4 0 16,-6 2-10-16,3 0 10 0,6 0-9 0,-6 0 9 16,0 8-8-16,-3-3 8 0,3 3-12 0,0 5 4 15,0 6 0-15,0-1 0 0,0 8 8 0,1 1-12 0,2-1 12 0,0 1-12 16,0-1 21-16,0 6 4 0,3 0 1 0,-3 2 0 16,3-2-2-16,-3 8 0 0,3 5 0 15,-6 2 0-15,0 6-3 0,0-3-1 0,0 3 0 0,-6 0 0 16,3 0-8-16,-3 3 0 0,0 5 0 0,0 2 8 15,0-7-8-15,3-1 0 0,1-10 0 16,2 3 0-16,0-3-11 0,0 0 3 0,0-6 0 0,3 6 0 16,3-5-5-16,-3 2-1 0,3-7 0 0,3 2 0 15,0-5 14-15,0-1-11 0,3-4 11 0,0-3-10 16,3-3 10-16,-1-3 0 0,1-4 0 0,6-1 0 16,-3-8 0-16,3 3 12 0,3-5-4 0,3-1 0 15,-3-4 2-15,5-1 1 0,-2-8 0 0,3 1 0 16,0-3 4-16,0-6 1 0,2-2 0 0,-2-3 0 15,0 0 4-15,0-2 2 0,0-3 0 0,-3 2 0 16,-1 4-10-16,1 1-3 0,-6 4 0 0,0 5 0 16,0-6 11-16,0 11 3 0,-6-5 0 0,3 2 0 0,-3 1-9 15,-1 4-2-15,1-1 0 0,0 4 0 0,-6 3-12 16,6 0 0-16,-3 3-12 0,0 4 12 0,0 7-12 16,0-1 4-16,0 5 8 0,-3 4-13 0,3 1 13 0,-3 4 0 15,-3-6 0-15,3 6 0 0,-3-6 0 0,0 2-14 16,0-1 1-16,0-1 0 0,0-5-1 0,-3 2 0 15,0-5 0-15,3 1 0 0,-3-1 1 0,0-3 0 16,3 1 0-16,-3-6 0 0,0 3 13 0,3-8 0 16,0 0 0-16,0 0-9 0,0 0 25 0,6-2 6 15,3-1 1-15,3-5 0 0,0-5 11 0,3 0 2 16,2-1 1-16,4-9 0 0,3-1-9 0,3 3-1 0,-3-1-1 16,0 1 0-16,-1 0-26 0,1 3 0 0,-3 2-9 15,0 5 9-15,-3 1 0 0,-3 2 0 0,-4 2 12 16,1 4-3-16,0 2-1 0,-3 0-8 0,0 2 12 15,0 6-4-15,0 3-8 0,-3 2 0 0,0 0-12 16,0 1 12 0,0 1-37-16,-3 1 0 0,3 3 0 0,-3 2 0 15,3-8-109-15,-3 6-22 0,0-3-4 0,3-1-501 0,-3 7-101 0</inkml:trace>
  <inkml:trace contextRef="#ctx0" brushRef="#br0" timeOffset="25560.6358">20927 2477 2710 0,'6'-8'60'0,"3"-3"12"0,3-2 2 0,0 7 2 0,0-7-60 0,3 5-16 16,-1 3 0-16,1-3 0 0,6 3 20 0,0-1 2 15,-3 1 0-15,0 3 0 0,3-4-14 0,2 6-8 0,1 6 8 16,0 1-8-16,0 4 0 0,3 5-16 0,-4 5 2 0,4 3 1 16,0 2-2-16,-3 6 0 0,3-5 0 0,-4 2 0 15,-2 2 5-15,0-1 1 0,3-1 0 0,-3 0 0 31,0 0-15-31,-1 3-2 0,1-1-1 0,0-2 0 16,3 1-16-16,0-4-3 0,-3 0-1 0,2 1 0 16,1-11 12-16,0 2 3 0,-3-2 0 0,3-3 0 15,2-2-12-15,-5 0-3 0,3-9 0 0,-3 4 0 16,-3-1-22-16,0-5-5 0,-4 0-1 0,1-8-793 0</inkml:trace>
  <inkml:trace contextRef="#ctx0" brushRef="#br0" timeOffset="25837.8959">21927 2328 2329 0,'0'0'103'0,"0"0"21"0,0 16-99 0,0 0-25 15,-3 5 0-15,0-2 0 0,0-1 23 0,-6 3-1 16,-3-2 0-16,1 2 0 0,-4-2 0 0,-9-1 0 16,3 3 0-16,-9 6 0 0,-2-3-22 0,2 2 0 15,-3 8 0-15,0 1 0 16,-2 7-29-16,-4-2-11 0,0 0-1 0,-3-1-1 16,-2 1-1-16,-1 5 0 0,4-11 0 0,2 3 0 15,3-8-102-15,6 3-21 0,-2-3-4 0,5-5-629 0</inkml:trace>
  <inkml:trace contextRef="#ctx0" brushRef="#br0" timeOffset="26491.1459">23282 2453 2300 0,'8'-19'102'0,"-2"11"21"0,-3-5-99 0,0 2-24 16,0-2 0-16,-3 0 0 0,0 5 17 0,-6-5-1 16,3 0-1-16,-3-1 0 0,-2 6-5 0,-4-5-1 15,-6 3 0-15,-3 2 0 0,-6 2-9 0,3 6-11 16,-5 0 3-16,-4 6 0 0,-3-1-10 0,6 8-2 15,1 8 0-15,-1 6 0 0,0-1 10 0,-3-2 2 16,4 3 0-16,2 2 0 16,-6 0-15-16,3-3-2 0,-2 3-1 0,11-2 0 0,-3-1 6 0,3 1 2 15,0-1 0-15,6-2 0 0,6 0-2 0,3 0 0 16,3-1 0-16,3-1 0 0,3 1 20 0,3-7 0 16,0 3 0-16,6-1 0 0,0-4 11 0,6-1 5 15,-6 0 2-15,9-2 0 0,0-4 2 0,-4 1 0 0,4-2 0 16,0-4 0-16,0-2-12 0,3-2-8 0,-3-9 9 15,2 1-9-15,-2-6 0 0,3-3 0 16,0-5 0-16,0-2-10 0,-3-1 10 0,8-4 0 0,-8-1 0 16,12-5 0-16,-3-5 24 0,-1-1 0 0,-5-4 0 0,0-4 0 15,0-4-24-15,-3-3 0 0,-3 2 0 0,2 0 0 16,-5 1 8-16,0-3-8 0,-3-3 8 0,-3 0-8 16,3-3 0-16,-6 4 0 0,-3 9 0 0,3-2 0 15,-3 0 0-15,-3 9 0 0,6-1 0 0,-3 7 11 16,0 4 4-16,0 2 1 0,-3 3 0 0,3 5 0 15,0 6-2-15,-3 5 0 0,0 5 0 0,0 0 0 16,0 8-4-16,0 0-1 0,0 13 0 0,-3 8 0 16,0 0-1-16,0 8-8 0,0 6 12 0,-6-1-4 15,9 9 1-15,-9-1 0 0,6 8 0 0,-6 8 0 0,-3 1-9 16,0 9 0-16,-3 1 9 0,3 3-9 0,3-4 0 16,-3 9 0-16,-5 13 0 0,11-11 0 0,0-2-13 0,-3 3-7 15,0-9-2-15,-3 0 0 16,3-4-50-16,9-9-9 0,-3-5-3 0,-3-8 0 15,3-8-18-15,0-3-4 0,9-7-1 0</inkml:trace>
  <inkml:trace contextRef="#ctx0" brushRef="#br0" timeOffset="26823.2584">23666 2307 2376 0,'23'-24'105'0,"-11"16"22"0,6-2-102 16,-6 2-25-16,6-3 0 0,0 3 0 0,-3 3 40 0,2 2 2 0,-5 3 1 0,3 0 0 15,0 0-7-15,-3 3-2 0,-3 8 0 0,6-3 0 16,-3 10-34-16,3 1 0 0,0 7 0 0,-4 6 0 15,1 2 0-15,0 3 0 0,-3 3-13 0,3 0 5 16,-6 2-9-16,3 0-2 0,0-2 0 0,-3 2 0 16,3 6 0-16,0 0 0 0,3-11 0 0,-3 2 0 15,2-2-37-15,7-2-8 0,-6-6-2 16,6 0 0-16,0-8-36 0,-3-2-7 0,6 2-2 16,-1-5 0-16,1-3-90 0,-3-2-19 0,3-4-3 0</inkml:trace>
  <inkml:trace contextRef="#ctx0" brushRef="#br0" timeOffset="27060.6304">24532 2315 1670 0,'0'0'74'15,"0"0"15"-15,0 0-71 0,-6 5-18 0,0 9 0 0,-6 2 0 0,0 2 105 0,-3 1 18 16,-6 7 3-16,0-5 1 0,1 6-55 0,2-1-10 0,-6 1-2 0,-6-1-1 15,0 3-35-15,-2 3-8 0,-4-3 0 0,-6 5-1 16,7 3-15-16,-10 3-10 0,0 0 2 0,-2 2 0 31,-4 3-114-31,0 3-22 0,1-1-5 0,-4 4-462 0,-8-4-92 0</inkml:trace>
  <inkml:trace contextRef="#ctx0" brushRef="#br0" timeOffset="28986.4722">4282 8551 2163 0,'0'0'96'0,"9"0"20"0,3-5-93 0,6 2-23 15,0 1 0-15,8-1 0 0,4 0 24 0,6-2 0 16,3 0 0-16,8-6 0 0,-2 3-24 0,6-2-15 0,-1-1 3 16,4 1 0-16,-1-1 12 0,4 3 0 0,-1-2-10 15,4 4 10-15,-6 1 0 0,2 0-11 0,-5-1 11 0,-4 1-8 16,4 2 23-16,-6 1 5 0,-1 2 0 0,-2-3 1 16,3-2-21-16,-4 2 0 0,-2 1-12 0,-3-1 4 31,-1 0-96-31,-2 1-18 0,-3-4-4 0,-3-2-739 0</inkml:trace>
  <inkml:trace contextRef="#ctx0" brushRef="#br0" timeOffset="29269.7159">4550 8988 403 0,'0'0'36'0,"9"3"-36"16,3-1 0-16,3-2 0 0,3 3 424 0,2 2 77 16,7-2 16-16,3-1 3 0,3 1-396 0,5-3-80 15,1 0-16-15,6-3-4 0,-1 1-7 0,4-4-1 16,3 1-1-16,-4-3 0 0,1 0-15 0,3 0 0 15,2 0 0-15,-2-2-10 16,2 2-16-16,4-3-3 0,-1 3-1 0,-2-2 0 16,0-1-81-16,-4 1-16 0,1-1-3 0</inkml:trace>
  <inkml:trace contextRef="#ctx0" brushRef="#br0" timeOffset="30703.8862">7821 7054 1094 0,'0'0'97'0,"-6"2"-77"0,0-2-20 0,0 0 0 16,3 6 168-16,-5-4 29 0,-10 4 7 0,0-4 0 15,6 4-166-15,-9 2-38 0,-9-1 0 0,-2-1 0 16,-4-4-31-16,0 6-4 0,0-2-1 0,-2 2 0 15,-4-3 10-15,0 3 2 0,7 0 0 0,-7 0 0 0,-3-3 16 0,1 0 8 16,-4 3-8-16,3 0 8 0,1 0 12 0,-1 3 8 16,3 2 2-16,1-3 0 0,5 4 10 0,0-4 3 15,1 1 0-15,5-1 0 0,3-2-35 16,6 0 0-16,3-2 0 0,0 4 0 0,4-2 0 0,5 3-12 16,-3-3 3-16,6 0 1 0,0 0 16 0,3-1 4 15,0 1 1-15,3 0 0 0,3 3 6 16,3 2 1-16,0 0 0 0,6 3 0 0,0 0 17 0,2 5 4 15,1 0 1-15,3 6 0 0,3 5-13 16,-3 2-2-16,3 8-1 0,3 1 0 0,-4 2 16 0,4 0 3 16,-3 2 1-16,-3 4 0 0,-3 2-22 0,3 2-4 0,5 6 0 15,-2 0-1-15,-6 2-19 0,6-4 10 0,0-1-10 0,3 0 8 16,-6 3-8-16,2-3 0 16,-2 3 0-16,0 2 8 0,9-2-8 0,-9 0 10 0,-6 3-10 15,3-1 10-15,5 3 13 0,-5 0 2 0,-3 0 1 16,-3 1 0-16,0-1-26 0,-3 0 0 0,0 0 0 0,-6 0 0 15,0 0 0-15,-3-2 0 0,3-1 0 0,-6-2 0 16,-6-3-8-16,3-2-8 0,3-6 0 0,0 1-1 16,-3-6 17-16,3-1-8 0,-3-9 8 0,6-3 0 15,0-6 0-15,1-2 20 0,-7 0-2 0,6-6-1 16,12-2-17-16,-6-3 0 0,-9 1-11 0,3-4 11 16,6-2 0-16,0 0 8 0,-3 0 0 0,-3-3 1 15,0 3-9-15,6-5 0 0,3 2 0 0,-6-5 0 16,-3 5 0-16,3-5 0 0,8 3 0 0,1 0 0 15,-3-1 0-15,3 1 0 0,0 0 0 0,3-3 0 0,6 2 10 0,-6 1 6 16,-3-3 2-16,6 0 0 0,3 3-2 0,2-1-1 16,-2-2 0-16,3 3 0 0,3-3 7 0,6 0 2 15,5-5 0-15,-5 2 0 0,-9 0-12 0,9-2-3 16,11-3 0-16,-2 0 0 16,-6 0-105-16,3 0-20 0,2-5-5 0,1 0-611 15,3-3-123-15</inkml:trace>
  <inkml:trace contextRef="#ctx0" brushRef="#br0" timeOffset="31257.4004">8714 7157 2444 0,'0'-16'108'0,"3"8"23"0,-3-2-105 0,3-1-26 16,3-5 0-16,0 0 0 0,0 0 40 0,3-5 2 16,0-3 1-16,3-2 0 0,3-1-43 0,0-2-9 15,2-5-2-15,4 2 0 16,0 3-30-16,3 3-7 0,3 5 0 0,0-1-1 15,5 6-2-15,1 3 0 0,-6 3 0 0,3 4 0 0,-1 9 51 0,-2 2 0 16,3 6 0-16,0 5 0 0,-1 8 40 0,1 5 3 16,0 2 0-16,3 4 0 0,-1 7 7 0,4 3 2 15,0 3 0-15,0 2 0 0,-1 8-32 0,1 3-7 16,3 3-1-16,-1 2 0 0,-2 0-12 0,3 0 0 16,-6 0 8-16,2 0-8 0,4-2 0 0,-6-3 0 0,-4-6-12 0,4-4 12 15,-3-4-21-15,0-2 2 0,0-8 1 0,-4-2 0 31,-2-6-10-31,0-6-3 0,-3-4 0 0,-3-6 0 16,-1-5-136-16,-2-3-27 0,0-2-6 0</inkml:trace>
  <inkml:trace contextRef="#ctx0" brushRef="#br0" timeOffset="31530.6708">10170 6726 1555 0,'0'0'138'0,"0"0"-110"0,-3-6-28 0,3 6 0 0,0 0 143 16,-3-2 23-16,3 2 5 0,0 0 1 0,-6 0-88 15,0 0-18-15,-3 5-3 0,-3 3-1 0,0 5-30 0,-3 6-7 16,-6 5-1-16,1 7 0 0,-4 6-24 0,-6 8-11 16,-3 3 1-16,-2 10 0 0,-4 11 10 15,0 8 0-15,-2 2 0 0,-1 3 0 0,0-3 0 16,3 3 0-16,-2 1 10 0,5-7-10 0,0-2 9 15,4-5-9-15,5-5 8 0,-3-6-8 16,0-5-32-16,1-3-12 0,2-2-3 0,3-3 0 16,-3-11-179-16,6-8-36 0,-23 12-7 0,14-28-2 0</inkml:trace>
  <inkml:trace contextRef="#ctx0" brushRef="#br0" timeOffset="31922.6204">10146 5823 1382 0,'15'-21'61'0,"-6"11"13"0,3-9-59 0,0 3-15 0,0-2 0 0,5 5 0 16,4-3 266-16,0 2 50 0,0 7 11 0,3-1 1 15,0 0-246-15,-1 5-50 0,1 0-9 0,0 3-3 16,0 6-20-16,-3-1 0 0,-1 3 0 0,1 2 0 16,-6 6-26-16,0 0-10 0,0 3-1 0,-6 2-1 15,-3 3-14-15,-3 2-4 0,-3-2 0 0,0 2 0 0,-3 1 36 0,-3-3 6 16,-3-3 2-16,3 0 0 0,-3-2 12 0,3-1 0 16,0-2-10-16,-3 3 10 0,3-4 24 0,0 1 10 15,0-3 2-15,0 1 0 0,0-1 11 0,3-2 2 16,3-1 1-16,0 1 0 0,0-1-4 0,3-2-1 15,0 0 0-15,3 0 0 0,0-5-29 0,6 2-7 16,-3-2-1-16,6-1 0 16,0 1-28-16,0-3-7 0,3 3-1 0,0-3 0 15,2 0-131-15,4 0-26 0,-3 0-6 0,3 2-793 0</inkml:trace>
  <inkml:trace contextRef="#ctx0" brushRef="#br0" timeOffset="32807.2538">10973 7392 2181 0,'0'0'96'0,"0"0"21"16,9 0-93-16,3 0-24 0,0-2 0 0,0-6 0 0,6-3 40 0,0-5 4 16,3-5 1-16,2-5 0 0,4-6-45 0,0 0 0 15,0-2 0-15,3 0 0 16,-1-4-29-16,-2-1 1 0,0-4 0 0,0-2 0 15,0-2-1-15,-1-1 0 0,1-2 0 0,-3 0 0 16,0-3 29-16,0-5 0 0,-4 2 0 0,-2-2 0 0,0-6 32 0,0 3 7 16,0 3 1-16,0 0 0 0,-6 2-12 0,-1 4-1 15,4-1-1-15,-6 0 0 0,-3 0-12 0,0 3-2 16,-3 5-1-16,0 5 0 0,-3 5-11 0,0 4 0 16,-6 4 0-16,0 3 0 0,-3 3 0 0,0 3 0 15,-3 5 0-15,1 2 0 16,-1 3-32-16,-3 5 0 0,0 3 1 0,0 6 0 15,-3-1-1-15,3 6-1 0,0-1 0 0,1 6 0 0,-1 2 22 16,3 4 11-16,0 1-10 0,3 7 10 0,0-1 0 0,3 5 0 0,-3 3 0 0,3 5 10 16,0 1 3-16,-3-1 1 0,3 6 0 0,0 2 0 15,3 8 4-15,-3 0 1 0,0 1 0 0,3 4 0 16,-2-2-19-16,2 2 0 0,3 4 0 0,-3 1 0 16,-3 1 0-16,0-3 10 0,3-2-10 0,0-1 8 15,-3-2-8-15,0-3 0 0,3-2 0 0,3-6 0 16,-3-2 0-16,3-8 0 0,-3-3 0 0,3-6 0 15,3-4 0-15,0-6 0 0,0-5 0 0,-3-3 0 16,6-2 15-16,-6-3 1 0,3-3 0 0,-3-5 0 16,0 0 19-16,6 0 4 0,3-3 1 0,0-2 0 15,-1-3 0-15,4-5 1 0,3 0 0 0,0-6 0 0,0-2-12 16,3 0-2-16,0-3-1 0,0 3 0 0,5-3-16 0,-2 0-10 16,-3 3 12-16,6 2-12 0,-3 1 12 0,0 2-12 15,-1 0 12-15,4 6-12 0,-3 2 0 0,0 2 0 16,0 4-15-16,-3 2 5 0,2 2 10 0,-2 6-13 15,-3 3 5-15,3 2 8 0,-6 0-19 0,3 3 4 16,-3 3 1-16,-3-1 0 16,0 1-10-16,0 2-1 0,-3-5-1 0,-1 2 0 0,-2 1 10 15,0-1 3-15,-3-4 0 0,3 1 0 0,0-1 13 0,0-4 0 16,-3-2 0-16,0 0 0 0,3 0 0 0,-3-8 10 16,0 0-2-16,0 0 0 0,0 0 13 0,0 0 3 15,6-5 0-15,-3-3 0 0,3-3 4 0,0-2 0 16,0-3 1-16,3 0 0 0,3 3-20 0,-3 0-9 0,3 0 8 15,0 2-8-15,-3 0 10 0,3 6-10 0,-1 3 12 16,1-1-12-16,0 3 10 0,0 3-10 0,3 2 8 0,-3 0-8 16,0 3 0-16,3 0-14 0,0 3 2 0,-3-1 0 31,-1 1-94-31,1-1-18 0,0 1-4 0,0 2-971 0</inkml:trace>
  <inkml:trace contextRef="#ctx0" brushRef="#br0" timeOffset="33144.3535">12634 6771 2937 0,'0'0'64'0,"9"-8"14"0,-3 0 2 0,3-3 4 0,0 1-68 0,0-1-16 16,6-2 0-16,0 2 0 0,3 1 0 0,-3-1 0 16,-1 3 0-16,1 6 0 15,3-1-15-15,0 6-9 0,0 4-3 0,0 7 0 16,3 4 0-16,2 6 0 0,1 8 0 0,-3 0 0 0,0 5 15 0,3 0 4 16,0 0 0-16,-1 0 0 0,-2 0 8 0,3 0 0 0,0-3 0 0,0 3 0 15,2 0 0-15,-5 0 8 0,3 0-8 0,-3-5 11 16,0-5-29-16,-3-1-6 15,-1 3 0-15,-2-5-1 16,0-3-115-16,-3-2-22 0,0-4-5 0,-3-4-517 0,-3 0-103 0</inkml:trace>
  <inkml:trace contextRef="#ctx0" brushRef="#br0" timeOffset="33389.7025">13364 6485 2718 0,'0'0'120'0,"0"0"25"16,0 5-116-16,0 6-29 0,-3-1 0 0,-3 6 0 0,-3 3 16 0,-3 2-4 16,0 5 0-16,-6 1 0 0,-3 7-26 15,-6 3-6-15,1 6 0 0,-4 4-1 16,-3 1-21-16,-3 0-4 0,-2 4-1 0,5 1 0 15,-3 3-49-15,4 2-9 0,-1 6-3 0,0-6 0 16,0-3-89-16,1 1-19 0,-4-3-3 0,0-3-506 16</inkml:trace>
  <inkml:trace contextRef="#ctx0" brushRef="#br0" timeOffset="35208.8313">8830 8464 2188 0,'0'0'48'0,"6"0"11"0,3-3 1 0,3 1 1 0,6 2-49 0,3-6-12 16,6 4 0-16,5-3 0 0,4-1-16 0,3-2-5 15,2 6-2-15,4-4 0 0,0-2 11 0,5 3 1 16,-2 0 1-16,6 2 0 0,5 1 10 0,1 2 0 16,2-3 0-16,4 0 0 0,-4 6 23 0,7-3 6 0,2-3 2 15,3 3 0-15,-2-2 42 0,5 2 9 0,-2-6 2 0,5 1 0 16,6 2-42-16,1-2-8 0,-1-3-2 16,3 0 0-16,1 0-16 0,-1 0-4 0,3-2-1 0,0-1 0 15,-5 1-11-15,-1-4 0 0,-6 4 0 0,4-1 0 16,-4 1 0-16,-5-1 0 0,-1 0 0 0,-3-2 8 15,-2 0 8-15,-1 0 2 0,4 0 0 0,-7-1 0 16,-2-2-29-16,-4 1-5 0,1 1-2 0,-1 1 0 16,-2 0-2-16,-1 2 0 0,1 1 0 0,-3 2 0 31,-1 0-10-31,-5 3-2 0,-1 2-1 0,-2-2 0 0,-3 2-11 16,-4 0-1-16,-2 3-1 0,-3 3 0 0,-3 2-80 15,-4 1-16-15,-5 4-3 0</inkml:trace>
  <inkml:trace contextRef="#ctx0" brushRef="#br0" timeOffset="35666.6058">11221 8988 2383 0,'8'0'52'0,"1"-3"12"0,3-2 1 0,3 0 2 0,3-1-54 0,0-2-13 0,3 1 0 0,0-4 0 16,2 3-16-16,1 0-5 0,3 0-2 0,-3 3 0 15,0 0 4-15,-1-1 1 0,1 9 0 0,0-3 0 16,-6 0 18-16,3 3 0 0,-3 2 11 0,-7 3-11 15,1 2-12-15,-6 1-10 0,0 2-2 0,-3 0 0 16,-3 3 39-16,-6 5 7 0,0 1 2 0,-6 1 0 16,-2 4 0-16,-1-1 1 0,-3-2 0 0,-3 0 0 15,0 0-5-15,-3 2 0 0,1-2-1 0,-4 0 0 16,0 0 9-16,0-1 1 0,0 1 1 0,1-3 0 16,-1 1 19-16,3-4 4 0,6 1 1 0,-3-3 0 15,6-1-34-15,1-1-8 0,5 2 0 0,0-6-1 16,6-5 1-16,0 1 1 0,0 2 0 0,6-3 0 15,3 3-13-15,3 0 0 0,0-3 0 0,8 0 0 16,4-2-10-16,9-6-5 0,0 1-1 0,5-6 0 16,7 0-100-16,3-3-21 0,-1-2-4 15,7-5-587-15,3-4-118 0</inkml:trace>
  <inkml:trace contextRef="#ctx0" brushRef="#br0" timeOffset="36191.2008">14108 7906 1382 0,'0'0'123'0,"0"0"-99"16,0 0-24-16,0 0 0 0,0 0 160 0,0 0 26 15,0 0 6-15,0 0 0 0,0 0-108 0,0 0-23 16,0 0-4-16,0 0-1 0,6 5-24 0,3-2-6 15,3-1-1-15,-1 4 0 0,4-4-11 0,3-2-2 16,0 3-1-16,9 0 0 0,0 2-11 0,2-2-14 16,4 2 3-16,3 0 1 0,3 0 18 0,2 1 3 15,1-1 1-15,0 0 0 16,-4 1-34-16,4-4-6 0,-3 3-2 0,-1-5-1014 0</inkml:trace>
  <inkml:trace contextRef="#ctx0" brushRef="#br0" timeOffset="36943.2005">15251 7043 288 0,'0'0'25'0,"0"-5"-25"0,0-3 0 0,0-3 0 15,0 1 375-15,3-3 69 0,0-1 15 0,0-4 2 16,0 2-348-16,0-3-69 0,0-2-15 0,3 0-2 15,0-3-11-15,2 0-3 0,1-2 0 0,-3 2 0 16,3-2-13-16,3 5 11 0,-3-1-11 0,0 4 10 16,3-3 6-16,0 5 2 0,3-3 0 0,-3 6 0 0,3 0 40 0,-1 0 8 15,1 5 2-15,0-3 0 0,0 3-19 0,0 3-3 16,0 2-1-16,3 1 0 0,0 2-31 0,-1 2-6 16,1 4-8-16,0 1 11 0,3 7-11 0,-3 2 0 15,0 5 0-15,3 3-11 0,-1 5 11 0,1 5-8 16,3 6 8-16,0-1-8 0,0 6 8 0,-1 3 0 15,4 0 0-15,-3-1 0 0,3 1 12 0,3-3-3 16,-4 3 0-16,1 2 0 0,0-3-9 0,-3-2 0 16,3 0 0-16,-7-2 8 0,4-6-18 0,-3-3-4 15,-3-2-1-15,3-3 0 16,-3-3-43-16,-1-2-9 0,1-3-1 0,0-2-652 0,0-3-129 16</inkml:trace>
  <inkml:trace contextRef="#ctx0" brushRef="#br0" timeOffset="37226.4358">16358 6652 2073 0,'0'0'184'16,"0"0"-147"-16,0 0-29 0,0 0-8 15,-3 8 124-15,-6 0 23 0,-3 2 5 0,-3 9 0 16,-2 2-128-16,-7 5-24 0,-3 6 0 0,-6 5-14 16,-6 3 0-16,-5 2 0 0,-7 3 0 0,-2 3 0 15,-7 2-43-15,4 3-9 16,-4 5-2-16,6 0 0 0,4-2-6 0,5-6-2 0,7-2 0 16,2-6 0-16,6-5 20 0,0-3 4 0,3-4 1 0,4-4 0 15,-1-7-75-15,3-4-15 0,-18 4-3 0,13-11-1 0</inkml:trace>
  <inkml:trace contextRef="#ctx0" brushRef="#br0" timeOffset="38779.2802">16549 6197 1555 0,'0'0'138'0,"0"0"-110"0,0 0-28 15,0 0 0-15,0 0 110 0,0 0 17 0,0 0 3 0,3-6 1 16,2 1-92-16,-2-3-19 0,3 0-3 0,-3 0-1 16,3 0-16-16,3 3-16 0,-3-3 4 0,3 3 0 31,-3-3-36-31,6 2-8 0,0 1 0 0,0 3-1 16,-3-4 20-16,3 6 4 0,3 0 1 0,-4 6 0 0,1-4 41 0,-3 3 9 0,0 1 2 0,3-1 0 15,0 0-11-15,-3 1-1 0,-3 2-8 0,0 0 12 16,3 2-12-16,-3 3 0 0,-6-5 8 0,-3 3-8 15,0-1 0-15,0-2 0 0,-3 3 0 0,-3 0-10 16,-3-1 2-16,3 1 0 0,6-1 0 0,-6 4 0 16,-3-1 8-16,0 0 0 0,3 0 0 0,1 0 0 15,2 1 16-15,-6 2-2 0,3-3 0 0,-3 0 0 16,3 3-3-16,3-3-1 0,-6 0 0 0,3-2 0 0,0-1 6 0,0 1 0 16,0 0 1-16,3-3 0 0,0 0 1 0,6-8 0 15,0 0 0-15,0 0 0 0,0 0 2 0,6 5 1 16,3 0 0-16,3 0 0 0,3-5-11 0,6 0-2 15,3-2-8-15,11 2 12 0,4 0-12 0,3-3-18 16,-3 0 4-16,2 1 1 16,4 2-149-16,-3-3-30 0,32 1-5 0,-20 2-2 0</inkml:trace>
  <inkml:trace contextRef="#ctx0" brushRef="#br0" timeOffset="39382.6689">15385 7816 518 0,'0'0'46'0,"0"-3"-37"0,0-2-9 0,0 2 0 0,0 3 240 0,0 0 45 16,0 0 10-16,3-5 1 0,0 0-160 0,6-1-33 15,0 4-7-15,2-4 0 0,4 4-40 0,0-1-7 0,6 0-1 16,0 1-1-16,3 4-18 0,5-2-3 15,4 0-1-15,6 0 0 0,3 0 7 0,8-2 0 16,4-3 1-16,5-1 0 0,1 6 7 0,2-5 2 0,1-3 0 16,-1 3 0-16,1-6-8 0,2 3-2 0,4 3 0 15,-1-3 0-15,-2-5 6 0,-4 5 1 0,4 0 0 16,-4 3 0-16,4-3-17 0,-7 2-3 0,4 1-1 0,-13 0 0 16,-2-3-18-16,-3 0-14 0,-1 3 2 0,-2-1 1 31,-3 1-33-31,-1 2-6 0,1-5-2 0,3 3 0 15,-4 2-46-15,-5 1-10 0,-6-3-1 0,3 2-1 16,-1-2-121-16,-5 2-24 0</inkml:trace>
  <inkml:trace contextRef="#ctx0" brushRef="#br0" timeOffset="39814.5213">16051 8181 403 0,'0'0'36'0,"6"3"-36"16,-6-3 0-16,6 2 0 0,-6-2 280 0,6 3 48 15,-6-3 11-15,9 5 1 0,-6 3-267 0,0 0-53 0,0 3-12 0,0-1-8 16,-6 1 0-16,0 2-12 0,0 0 0 0,-3 3 0 16,-3-3 12-16,3 6 0 15,-3-3 0-15,1 2 0 0,2 1 38 0,0-1 10 0,-3 1 3 16,3 2 0-16,0-2 33 0,0-1 8 0,0 1 0 0,0-4 1 16,3 4 6-16,-3-3 1 0,3-3 0 15,0 0 0-15,0 3-58 0,3-3-11 0,0-2-3 0,3 0 0 16,0-4-9-16,0 1-3 0,6 0 0 0,0 0 0 15,0-5 4-15,6 0 0 0,0-3 0 0,2 0 0 16,4 0-20-16,3-6-16 0,0 1 4 0,3-3 0 16,5-5-17-16,4 0-3 0,-3 2-1 0,6-2 0 15,-1-3-88-15,-2-3-18 0,3 4-3 0,-7-4-530 16,4 0-105-16</inkml:trace>
  <inkml:trace contextRef="#ctx0" brushRef="#br0" timeOffset="40144.6273">16364 8173 1558 0,'0'0'69'0,"6"0"15"0,0 5-68 0,0 3-16 0,-3 0 0 0,0 5 0 16,3 3 67-16,0 5 9 0,0 3 3 0,-3 3 0 16,0-1 5-16,0 9 2 0,-6-1 0 0,0 6 0 15,0 2-1-15,0 0 0 0,-3 1 0 0,-3 2 0 16,3 2-10-16,-6-4-3 0,0-1 0 0,0-2 0 15,0-3-57-15,0 0-15 0,-3-3 0 0,1-2 0 16,-1 0-43 0,0-6-11-16,0-2-2 0,-3-3-716 0,3 0-142 0</inkml:trace>
  <inkml:trace contextRef="#ctx0" brushRef="#br0" timeOffset="41481.0589">17581 6133 2016 0,'33'-5'89'0,"-21"2"19"15,3-2-87-15,3 2-21 0,0-2 0 0,3 0 0 0,5-1 122 0,1 1 20 16,-3 0 4-16,3 2 1 0,2-2-118 16,1-3-29-16,-3 3 0 0,3-3 0 0,0 0 0 0,-1 0-20 15,4 0 4-15,0 3 0 16,0-3-54-16,-4 5-10 0,1 3-3 0,0-3 0 16,-3 3 38-16,-4 0 7 0,-2 0 2 0,0 3 0 0,-6 2 57 0,3 1 12 15,-6 1 3-15,0 4 0 0,0 0 17 0,-3 2 4 16,-1 3 1-16,1 0 0 0,-3 5-29 0,-3 0-5 15,0 0-2-15,-3 6 0 0,0 4-10 0,0 6-3 16,0 3 0-16,0 5 0 0,0 0-9 0,0 3 0 16,0-1 9-16,3 4-9 0,0-1 0 0,3 5 9 15,0 4-9-15,0-1 0 0,0 0 10 0,0 0-10 16,0 0 8-16,0-2-8 0,-3 2 16 0,0 6-3 0,0-3 0 16,0 2 0-16,0 3 7 0,0-2 2 0,0 2 0 0,0 0 0 15,3 5 2-15,0 3 0 0,0-5 0 0,2 0 0 16,1 0-7-16,6-3-1 0,-3 0 0 0,3-2 0 15,-3-4-5-15,0-1-2 0,6-4 0 0,-6-2 0 16,3-3-1-16,-1-2 0 0,1-6 0 0,-3 1 0 16,0-1-8-16,0-2 0 0,-3-3 0 0,0 0 8 15,0-3-8-15,-6-2 12 0,6-3-12 0,-3-2 12 16,0-4-12-16,0-4 8 0,3 2-8 0,-4-2 8 16,1-1-8-16,0-2 0 0,0 0 0 0,-3-3 0 15,3-5 0-15,-3 3 0 0,3-3 8 0,-3-1-8 16,3-1 16-16,-3 2 0 0,0-6 1 0,-3 4 0 0,6-1 8 15,-6 0 2-15,0-5 0 0,3 3 0 0,-3-3-2 16,0 3 0-16,3 2 0 0,-3-5 0 0,0 0-12 0,0 0-2 16,0 0-1-16,0 0 0 0,0 5-10 0,0-5 0 15,0 0 0-15,-6 3 0 0,-3-1 0 0,0 1 0 16,-6-3 0-16,0 0 0 0,-2 0-19 0,-7 3 4 16,0-3 1-16,-6 0 0 15,-3-3-21-15,1 0-4 0,-1 1-1 0,0 2 0 16,3 0-90-16,1 0-18 0,-4 0-4 0,3 0-1032 0</inkml:trace>
  <inkml:trace contextRef="#ctx0" brushRef="#br0" timeOffset="42147.2742">19281 8758 2264 0,'0'0'100'0,"0"0"21"0,0 0-97 0,0 0-24 15,0 0 0-15,0 0 0 0,0 0 69 0,0 0 9 16,0 0 2-16,0 0 0 0,0 0-49 0,9-6-10 15,-6-2-1-15,6-2-1 0,-3-3-35 0,6-3-6 16,0 3-2-16,0-3 0 16,2 0-20-16,4 3-5 0,0 5-1 0,3-3 0 0,0 3 26 0,0 3 6 15,0 0 1-15,-1 2 0 0,1 3 38 0,-3 0 8 16,0 0 2-16,-3 3 0 0,3 4 8 0,-1 1 1 16,-5 3 1-16,0-3 0 0,-3 3-21 0,0 2-5 15,-6-3-1-15,3 4 0 0,-6 1-14 0,0 4 0 0,-3-1 0 16,0 1-10-16,-3 0-2 0,0 2 0 0,-6 5 0 15,-3 1 0-15,1-1 12 0,-4-2-8 0,0 2 8 0,-3 3-8 16,0 1 8-16,0-4 0 0,1-2 10 0,-1 0-10 16,3-1 16-16,0-1-2 0,0-7-1 0,3 1 0 15,0 0 17-15,3-5 3 0,3-3 1 0,1 0 0 16,-1 0-18-16,3-3-3 0,0 3-1 16,6-3 0-16,0-5-3 0,0 5-1 0,3 1 0 0,3-1 0 15,6 3-8-15,-1-3 8 0,10-2-8 0,3 2 8 16,9 3-8-16,3-5 0 0,2-3 0 0,1 0-11 15,0 0-20 1,-1-3-4-16,1-2-1 0,0-3 0 0,-4-3-145 16,4-2-30-16,0-3-5 0</inkml:trace>
  <inkml:trace contextRef="#ctx0" brushRef="#br0" timeOffset="42896.2689">18966 5657 1324 0,'8'-3'118'0,"4"-2"-94"16,0 2-24-16,3-2 0 0,-3 5 224 0,3 0 40 15,-3 3 8-15,3 5 1 0,0-1-200 0,-3 7-40 16,-1 2-8-16,1 5-1 0,-3 5-24 0,-3 1 0 15,3 4-12-15,-6 1 4 0,3 0-13 0,0 2-3 16,-3-2 0-16,0 2 0 16,0-2-13-16,3-3-3 0,-3-2-1 0,-3-1 0 0,3-7 26 0,-3-1 6 15,0-5 1-15,0 1 0 0,-3-6 28 0,3 0 7 16,0-3 1-16,0-5 0 0,0 0 0 0,0 0 1 0,0 0 0 16,0 0 0-16,0 0-1 0,0 0-1 0,0-5 0 15,0-3 0-15,0-3-8 0,0-2-2 0,6-6 0 16,0 1 0-16,0-6-6 0,3 0-2 0,3 0 0 0,-1-5 0 15,1 0 2-15,0-3 0 0,0-2 0 0,3 2 0 16,3-2 4-16,0 2 1 0,3 0 0 0,-1 1 0 16,1-1 12-16,3 0 2 0,3 0 1 0,-3 6 0 15,6 5-31-15,-7 0 0 0,1 7 0 0,-3 1 0 16,0 3 8-16,0 4-8 0,-4 4 11 0,-2 7-11 16,3 0 10-16,-3 6-10 0,0 5 8 0,3 5-8 15,-3 3 0-15,0 5 0 0,0 0 8 0,-1 3-8 16,1 2 0-16,-3 0 0 0,-3 3 0 0,3 0 0 15,0 3 0-15,0 0-11 0,-3-1 3 0,3-1 0 16,0-1-148-16,-3 2-28 16,2-2-7-16,1 3-1 0</inkml:trace>
  <inkml:trace contextRef="#ctx0" brushRef="#br0" timeOffset="44080.1015">4505 11898 403 0,'0'0'17'0,"0"0"5"0,0 0-22 0,6 3 0 0,3 0 0 0,0-3 0 16,3 0 348-16,0 2 66 0,0-2 13 0,3 0 2 15,3-2-307-15,0 2-62 0,-4-3-12 0,4 0-2 16,3 1-16-16,-3-1-3 0,0 0-1 0,3 3 0 16,-1 0-14-16,1-2-4 0,3 2 0 0,0 0 0 15,3 2 0-15,0-2-8 0,-1-2 12 0,1 2-4 16,3-3-8-16,-3 0 0 0,-1 1 0 0,4-1 0 16,-3-2-49-16,0 2-6 0,-6-2-1 0,2 0-889 15</inkml:trace>
  <inkml:trace contextRef="#ctx0" brushRef="#br0" timeOffset="44674.5208">4562 12208 1918 0,'0'0'85'0,"0"0"18"0,0 0-83 0,0 0-20 16,0 0 0-16,0 0 0 0,0 0 97 0,6 3 15 15,-6-3 4-15,9 0 0 0,3 0-61 0,3-3-12 16,0-2-3-16,5-1 0 0,1-2-40 0,3 0 0 0,3 0 0 15,3 1 0-15,-1-1 0 0,4 2 0 0,6-2 0 0,-4 3 0 16,1 2 0-16,3 1-12 0,0-3 4 0,-4 2 8 31,1 0-88-31,-3 1-9 0,-3-1-3 0,2 3-886 0</inkml:trace>
  <inkml:trace contextRef="#ctx0" brushRef="#br0" timeOffset="46586.411">6306 11446 1094 0,'0'0'97'0,"0"0"-77"0,0-5-20 0,0-1 0 16,-3-2 176-16,3 0 32 0,0-2 7 0,3-6 1 15,-3-3-184-15,6 1-32 0,-3-1-14 0,0-2 1 32,3 3-36-32,3-3-7 0,-3 2-2 0,3 3 0 0,-3 0 58 0,0 6 0 0,3-1 0 0,3 6 8 15,-3 0 42-15,2 2 9 0,4 6 1 0,0 2 1 16,0 3 39-16,3 2 7 0,0 1 1 0,3 5 1 15,-3 2-37-15,-1 3-7 0,4 1-1 0,0 1-1 16,-3 4-52-16,3-1-11 0,0 3 0 0,-4 1 0 16,-2 1-10-16,3 1 1 0,-3 0 0 0,-3 0 0 15,0 2-2-15,-6 0 0 0,0 1 0 0,-3 2 0 16,-6 0 11-16,3 0-12 0,-3-3 12 0,-3-2-12 16,3-3 12-16,0-2 0 0,-3-1 0 0,0-5 0 15,0 0 0-15,3-5 0 0,-3-2 0 0,3-1 0 16,0-3 0-16,3-2 0 0,-3 0 0 0,0-5-8 15,3-3 8-15,0 0 0 0,0 0 0 0,0 0 0 16,0 0 20-16,-6-8 0 0,3-3 0 0,3-5 0 0,0-2 4 16,3-3 0-16,-3 0 0 0,6-9 0 0,-3-1-11 15,3-4-1-15,0-4-1 0,3-4 0 0,3-2-11 0,0 3 0 16,3-3 0-16,0 3 8 0,2-3-8 0,-2 2 0 16,3 1 0-16,0 0 0 0,3 5-11 0,-3 2 3 15,-3 6 0-15,0 3 0 0,2 5 8 0,-5 5 0 16,3 2 8-16,-3 4-8 0,3 2 0 0,-3 3 0 15,3-1 0-15,-3 6 0 0,0 3 0 0,2 2 0 16,-2 6 0-16,3-1 0 0,-6 6 0 0,3 5 0 16,3 3 8-16,-3 3-8 0,3 2 0 0,-6 3 9 0,0-1-9 15,0 1 0-15,5 3 9 0,-2-4-9 16,-6 4 0-16,0-4 9 0,9 1-9 0,-6-5 0 16,-3-1 0-16,-3-5-11 15,3-2-116-15,-3-3-23 0,9 5-5 0,-12-21-1 0</inkml:trace>
  <inkml:trace contextRef="#ctx0" brushRef="#br0" timeOffset="47099.0269">7592 10766 1555 0,'-3'0'138'0,"3"0"-110"15,6-3-28-15,3 1 0 0,0-4 186 0,3 1 32 16,3-3 6-16,6 3 2 16,2-6-202-16,1 1-40 0,-9-1-8 0,6 3-1 15,3-2-36-15,-3-1-7 0,-7 6-2 0,4-1 0 16,-3 4 14-16,3 2 4 0,0 2 0 0,-6 1 0 0,-3 5 52 0,0 0 20 0,3 2-1 0,-1 1 0 16,-2 2 37-16,-6 3 7 0,3 3 1 0,-3 2 1 15,0 3-26-15,-3-1-6 0,-3 4-1 0,0-3 0 16,0 2-21-16,-3 1-11 0,-6-4 10 0,4 1-10 15,-1 0 8-15,-3-3-8 0,-3-2 0 0,-3-1 9 16,0 3 18-16,0-5 3 0,6 0 1 0,-3-3 0 16,-8-2-2-16,8 0 0 0,6-1 0 0,3-2 0 15,-6 0-9-15,6-3-1 0,0 1-1 0,6-6 0 16,0 0-18-16,0 0 0 0,0 0 0 0,15-3 0 16,9 0-24-16,0-2-3 0,-7 0 0 0,7-6 0 15,3 1-93-15,6-4-18 16,0 1-4-16,2-5-808 0</inkml:trace>
  <inkml:trace contextRef="#ctx0" brushRef="#br0" timeOffset="48282.8609">8464 11512 2012 0,'0'0'89'0,"0"0"19"15,0 0-87-15,12 0-21 0,-3 3 0 0,0-6 0 0,0 0 35 0,6-2 2 16,0-3 1-16,3-2 0 16,2-4-52-16,1 1-10 0,3-5-3 0,0-4 0 0,0-1 15 0,-1-1 2 15,4-5 1-15,-3 0 0 0,3-1 18 0,-3 4 4 16,-1-3 1-16,-2-3 0 0,3 0 12 0,-3 3 2 15,0-2 1-15,0-1 0 0,-1-3 4 0,1 1 1 16,-3 0 0-16,0-3 0 0,-3-3 13 0,3 0 2 16,0 3 1-16,-6 0 0 0,2 0-50 0,-2 0 0 15,-3-3-12-15,0 1 3 0,-3-1-13 0,3-2-2 16,-3-1-1-16,0 1 0 16,0 0-2-16,0 2 0 0,3 6 0 0,-3-3 0 0,0 5 5 0,-3 0 1 15,0 3 0-15,3 8 0 0,-3 0 21 0,0 2 0 0,-3 3-9 16,0 3 9-16,0 5 10 0,-3 3 6 0,3-3 0 0,-3 5 1 15,-3 1 3-15,3-1 1 0,-3 0 0 0,-3 3 0 16,0 3-21-16,0 0 0 0,0-1 0 0,-3 3 0 16,0 1-20-16,0-1 0 0,0 3 1 0,3 0 0 15,-2 0 0-15,-4 0 0 0,6 0 0 0,-3 2 0 16,3-2 19-16,3 0-12 0,-3 3 12 0,3-1-10 16,-3 4 10-16,3 1 0 0,-3 4 0 0,0-1 0 15,0 4 15-15,0 1-2 0,1 7 0 0,-1-1 0 16,0 2 2-16,3 1 0 0,-3 3 0 0,6 2 0 15,-3 2-15-15,3 1-13 0,3 5 2 0,3 5 1 16,-3 6 0-16,3 2 0 0,0 0 0 0,0 0 0 16,3-2 10-16,-3 2-13 0,0 0 5 0,3 1 8 0,0-6-14 0,0-3 5 15,2-3 1-15,1-7 0 0,-6-3 8 16,6-5 11-16,-3-8-3 0,0-3 0 0,0-3 7 0,-3-2 1 16,6-5 0-16,0-3 0 0,-3-6-6 0,3 1-1 15,0-3 0-15,3-5 0 0,-3-3-1 0,6 0-8 16,-1-5 12-16,4-3-4 0,3-3 2 0,-3-2 0 15,3 3 0-15,-3-9 0 0,3 1 7 0,-1-1 2 16,1 1 0-16,-3-1 0 0,-3 4 5 0,3 1 2 16,-3-1 0-16,3 4 0 0,-7 0-7 0,4 4-2 15,-3-1 0-15,0 5 0 0,-3 1-5 0,3 2-2 16,-3 0 0-16,0 5 0 0,0 3 4 0,3 0 1 16,-3 3 0-16,-3 5 0 0,5 2-15 0,1 1 0 0,-3 5-12 0,3 2 12 15,-6 1-17-15,3 2 3 0,3 3 1 0,-3-3 0 16,0 3 13-16,-3-1 0 0,0-4 0 0,-3 2-9 15,0-2 9-15,0-1 0 0,-3-2 0 0,0 0 0 16,0-3-15-16,0-2 3 0,0-1 0 0,-3-4 0 16,3-6 3-16,0 0 1 0,0 0 0 0,0 0 0 15,0 0 8-15,0 0 11 0,0-6-3 0,0-4 0 16,0-3 8-16,0-3 2 0,6-3 0 0,0-5 0 16,0-2 2-16,0-1 0 0,2 4 0 0,4-1 0 15,0 5 2-15,0 3 1 0,0 3 0 0,0 3 0 16,0 4-23-16,-3 4 0 0,3 4 0 0,-3 4 0 15,6-1 0-15,-4 3 0 0,-2 2 0 0,3 4 0 16,-3 2-24-16,0 5-8 0,3 2-3 0,-6 4 0 16,0-1-121-16,0-2-24 0,-3 3-4 0</inkml:trace>
  <inkml:trace contextRef="#ctx0" brushRef="#br0" timeOffset="50510.9104">10384 10856 2012 0,'6'-11'89'0,"0"6"19"16,-6-3-87-16,0-3-21 0,3 1 0 0,3-3 0 0,-3-3-9 15,6 0-7-15,0 3 0 0,0-1-1 16,0 4-88-16,3-1-18 0,-1 6-3 0,1 2-1 15,6 9 73-15,-6 2 14 0,3 5 4 0,-3 5 0 0,3 14 73 0,-3 0 15 16,0 0 4-16,0 2 0 0,-1 0 5 0,1 1 2 16,0-3 0-16,-3-1 0 0,0-2-22 0,0 0-4 15,0-5-1-15,0 0 0 0,-3-3-36 0,0-2 0 16,-3-3-9-16,0-3 9 16,0-3-31-16,-3 1 2 0,0-6 0 15,0 3 0-15,0-8-18 0,0 0-3 0,0 0-1 0,0 0 0 0,0 0 51 16,0 0 9-16,-3-5 3 0,-3-3 0 0,3-5 31 0,0 0 6 15,0-3 2-15,3-3 0 0,0-2-7 0,3-3-2 16,0-2 0-16,3-3 0 0,0-3-4 0,0-5-1 16,3-5 0-16,5-1 0 0,-2-2-16 0,3 0-3 0,0 3-1 0,3 0 0 15,0 2-17-15,3 3 0 0,0 8 0 0,-1 2 0 16,-2 6 0-16,0 8 0 0,3 2 0 0,-3 6 0 16,-3 8 34-16,3 2 0 0,-1 6 0 0,-2 2 0 15,3 8-8-15,0 3-2 0,-3 2 0 0,0 3 0 16,0 6-24-16,-3 2 0 0,-4 2 0 0,7 4 0 31,-3-1-30-31,-3-2-5 0,0-1-1 0,0-4-649 0,-3 2-131 0</inkml:trace>
  <inkml:trace contextRef="#ctx0" brushRef="#br0" timeOffset="51469.3461">6598 12393 1875 0,'0'0'41'0,"0"0"9"0,0 0 2 0,0 0 0 0,0 0-41 0,0 0-11 0,9 3 0 0,0-6 0 31,3 0-32-31,0-2-9 0,5 0-2 0,1 0 0 16,3-3-3-16,3 0-1 0,3 0 0 0,0 2 0 0,-1 1 72 0,4 0 15 0,0 5 2 0,3 0 1 15,-4 5 37-15,7-2 7 0,3 2 1 0,-1 0 1 16,-2 3-13-16,12 0-2 0,8 0-1 0,-2 0 0 16,-3 0-18-16,2 0-4 0,10-3-1 0,2 1 0 15,4-4-26-15,2 1-4 0,0-3-2 0,4-3 0 16,5-5-9-16,-2 0-1 0,2-2-8 0,0-3 12 16,4-3-12-16,-1 0-16 0,0 0 3 0,1 0 1 15,2 0-13-15,3 3-3 0,-5 0 0 0,2 0 0 16,0-1 12-16,4 4 3 0,-4 2 0 0,0 0 0 0,1-3 21 0,2 1 4 15,0-1 0-15,-2 0 1 0,2 1 6 0,0-1 1 16,3 1 0-16,1-1 0 0,-1 1-7 0,-3-1-1 16,1 0 0-16,-4 1 0 0,3-1-12 0,-3 1 0 15,-5-4 0-15,-4 6-10 0,-2 1 2 0,2-1 0 16,-6 0 0-16,-2 2 0 16,-7 1-21-16,-2 2-4 0,-12 1-1 0,-4-1 0 15,-5 1-15-15,-6-4-3 0,-4 4-1 0,-8-1-946 0</inkml:trace>
  <inkml:trace contextRef="#ctx0" brushRef="#br0" timeOffset="51971.9955">9717 12512 1555 0,'12'3'68'0,"-3"-3"16"15,-3 2-68-15,3-2-16 0,0-2 0 0,0-1 0 16,6 1 220-16,-3-1 41 0,6-2 8 0,2-1 2 15,1 4-254-15,-3-4-50 0,6 1-11 0,0 2-1 16,0 3 2-16,-1 0 1 0,-2 3 0 0,0 0 0 16,0 2 2-16,-3 0 0 0,0 3 0 0,-4 5 0 0,1-2 25 0,-3 2 6 15,-3 3 1-15,-3-3 0 0,0 3 33 0,-3 3 7 16,0 2 2-16,-6 0 0 0,3-2 10 0,-6 2 1 16,-3-5 1-16,0 2 0 0,-3 1-28 0,-3-1-6 15,-2 1 0-15,-7-1-1 0,0 1-11 0,-3-3-11 16,0 2 3-16,1-2 0 0,-4 3 0 0,3-4 0 15,0 1 0-15,3 0 0 0,4-3 8 0,2 3 0 16,3-2 0-16,0-4 0 0,6 1 33 0,0-3 3 16,3 0 0-16,3-3 0 0,3-5 31 0,0 0 6 15,0 0 2-15,6 5 0 0,3-2-41 0,6-3-8 16,3 0-2-16,6-3 0 0,2-5-12 0,7 3-4 0,3-3 0 16,6 0 0-16,5-3-22 0,1-2-5 0,-4 3-1 15,4-1 0 1,3-2-156-16,5 2-32 0,1-2-7 0</inkml:trace>
  <inkml:trace contextRef="#ctx0" brushRef="#br0" timeOffset="52905.4978">11983 11763 921 0,'0'0'40'0,"0"0"10"0,0 0-40 0,0 0-10 0,0 0 0 0,0 0 0 16,-6 0 205-16,6 0 39 0,0 0 8 0,0 0 2 15,-3 0-151-15,0-2-31 0,0-6-5 0,3 3-2 16,0 5-7-16,0 0-2 0,3-6 0 0,3 1 0 16,-3 2-4-16,5-2 0 0,-2 2-1 0,6 3 0 15,-3 0-8-15,6 0-2 0,0 0 0 0,6 3 0 16,3 0-2-16,2-1-1 0,1-2 0 0,6 3 0 15,0-3-38-15,-1 0 0 0,4 0-14 0,0-3 4 16,-6 3-109-16,2 0-21 0,1 0-5 16,0-2-1-16,0 2-71 0,-1-3-15 0,34-5-2 0,-10 3-1 0</inkml:trace>
  <inkml:trace contextRef="#ctx0" brushRef="#br0" timeOffset="53742.2599">13512 11023 748 0,'0'0'67'0,"0"0"-54"15,0 0-13-15,0 0 0 0,9-3 404 0,0 0 79 16,-3 1 15-16,0-4 3 0,3 1-349 0,-3 2-69 16,3-2-15-16,-3 0-2 0,0-3-54 0,3 5-12 15,3 1 0-15,-3 2 0 0,6 2-17 0,-6 6-1 16,-1 3 0-16,4 5 0 16,0 5-14-16,-3 3-4 0,0 5 0 0,-3 5 0 0,3 0 26 0,-3 4 10 15,0 4-8-15,-3 3 8 0,0-5 0 0,0-1 0 16,0-4 9-16,-3 2-9 0,3-6 40 0,-3-1 2 0,0-4 0 0,0-5 0 15,0 0-31-15,-3-5-11 0,0-3 0 16,3-2 9-16,0-3-9 0,-3 0-16 0,3-8 4 0,0 0 1 31,0 0-22-31,0 0-5 0,0-8-1 0,-3-3 0 0,6-2 27 0,0 0 12 0,-3-3-12 16,3-5 12-16,0 0 0 0,3-3 8 0,0-3 2 0,3-4 0 16,-3-4 14-16,6-2 2 0,-1-2 1 0,4-4 0 15,-3 1-6-15,3 2-1 0,0-2 0 0,3 2 0 16,0 0-20-16,0 3 0 0,-4 3 0 0,4 0-8 15,0 5 0-15,-3 2 0 0,0 9 0 0,0 2 0 16,0 5 8-16,-3 3 11 0,-1 0-3 0,1 8 0 16,0 3-8-16,0 5 0 0,0 0 0 0,3 5 8 0,-3 0-8 0,0 0 0 15,-3 6 0-15,3 2 0 0,0-2 12 0,-1 4 0 16,-5 4 0-16,3-1 0 0,-3 3 2 16,0 3 1-16,-3 3 0 0,3-1 0 0,-3 6-5 0,3-1-1 15,-3-4 0-15,0-1 0 0,0-2-21 16,0 0-5-16,0-3-1 0,-6 0 0 15,0-5-156-15,-3-6-31 0</inkml:trace>
  <inkml:trace contextRef="#ctx0" brushRef="#br0" timeOffset="54261.871">14563 10255 979 0,'21'6'87'0,"-12"-6"-70"0,0 0-17 0,3-3 0 0,0 3 279 0,3-3 52 16,-1 1 10-16,1-4 3 0,-3 4-259 16,6-1-51-16,-3 0-10 0,3 3-3 15,-6-2-55-15,0 2-11 0,0 2-3 0,-1 1 0 16,-5 2-11-16,3 1-2 0,-3 4-1 0,0 1 0 15,0-1 18-15,-6 6 3 0,0 0 1 0,-3 0 0 0,-3 0 50 0,0 0 10 16,0 2 3-16,0 3 0 0,0-5 35 0,1 0 7 16,-1-3 2-16,0 1 0 0,-3-4-5 0,3 3-1 15,0-2 0-15,0 0 0 0,-3-3-27 0,6-1-6 16,0 4 0-16,-3-3-1 0,3-3-17 0,0 1-10 0,3-6 12 16,0 0-12-16,0 8 0 0,6-3 0 15,0 0-15-15,3 0 5 16,3-2-20-16,6 5-4 0,5-3-1 0,1 1 0 15,6-1-20-15,6 0-4 0,-1 3-1 0,4 3 0 16,3-6-91-16,-3 3-18 0,-1-3-4 0</inkml:trace>
  <inkml:trace contextRef="#ctx0" brushRef="#br0" timeOffset="55087.6615">13352 11983 1616 0,'0'0'72'0,"0"0"14"0,9 0-69 0,0 0-17 16,0-3 0-16,-1-2 0 0,4 0 40 0,3-1 5 16,-3-1 1-16,6-1 0 0,-3 0-36 0,3 2-10 15,0 1 0-15,2-3 0 0,7 8 12 0,0-3-3 16,6 6 0-16,2 0 0 0,1-1 48 0,3 4 10 16,3-1 1-16,5 0 1 0,-2 1 14 0,2-4 2 15,7 4 1-15,0-4 0 0,-1 1-29 0,-2-1-5 16,2-2-2-16,-2-2 0 0,0-1-30 0,2 1-5 0,1-6-2 0,-1 0 0 15,1-3-13-15,-1 3 8 0,-5-5-8 0,-3 2 0 16,-1-2 8-16,-5 0-8 0,3 0 0 0,-7-1 0 16,1-1 12-16,0 1-4 0,0 1-8 0,-7 2 12 15,-5 4-12-15,0-4-16 0,0 3 3 0,-3 0 1 32,-3 0-21-32,-4 3-4 0,-2 0-1 0,0-1 0 15,-3 4-112-15,-3-1-22 0,-6 3-5 0,0 0-447 0,0 0-88 0</inkml:trace>
  <inkml:trace contextRef="#ctx0" brushRef="#br0" timeOffset="55589.3213">14191 12343 1785 0,'0'0'79'0,"6"2"17"0,3 4-77 0,-9-6-19 15,0 0 0-15,6 2 0 0,-6-2 108 0,9 6 19 16,-6-1 3-16,3 0 1 0,-6-5-105 0,3 8-26 0,0 0 0 0,-3 0 0 15,0 0 0-15,-3 3 0 16,0 2 0-16,0 0 0 0,-3 0 0 0,0 1 0 0,-3 1 0 0,0 1 0 16,0 0 20-16,-3 0 0 0,0-3-1 0,3 0 0 15,-2 1 11-15,-1-1 2 0,-3-2 1 0,3-1 0 16,3 1-17-16,-3-3-3 0,3 0-1 0,3-3 0 16,0 3-12-16,0-6 0 0,0 4 0 0,6-6 0 31,0 0-24-31,0 0-5 0,0 0-1 0,9 2 0 0,0 1 46 0,6 0 10 0,3-1 2 0,3 4 0 15,2-4-10-15,4 4-2 0,3-4 0 0,3 1 0 16,2-3 3-16,1 0 0 0,6-5 0 0,0 2 0 16,-1 0-6-16,4-2-1 0,-3 0 0 0,-1-3 0 15,-5 0-28-15,3-5-5 0,-7 2-2 0,1 0 0 16,-3 1-37-16,-3 2-8 0,2-3-2 16,-2 1 0-16,-6-1-137 0,0-2-27 0,18-14-6 15,-16 4 0-15</inkml:trace>
  <inkml:trace contextRef="#ctx0" brushRef="#br0" timeOffset="55888.5273">14682 12303 1612 0,'6'5'144'0,"0"3"-116"0,0-2-28 0,0 2 0 16,0 0 226-16,0-1 39 0,0 1 8 0,-3 6 2 15,3-1-195-15,-3 3-38 0,3 2-8 0,-6 3-2 16,3 3-32-16,-3 3 0 0,0 2 0 0,-3 3 0 31,0 5-19-31,0 0-10 0,-3 5-3 0,3-2 0 0,-3-1 32 0,0 1 0 0,0 2 0 0,0-5 0 16,3 0 0-16,-3-5 0 0,-3-5 0 0,3-4-9 15,0-1-1-15,0-6 0 0,0-3 0 0,0-5-754 16,-2 0-152-16</inkml:trace>
  <inkml:trace contextRef="#ctx0" brushRef="#br0" timeOffset="57459.3219">15682 11449 1832 0,'0'0'40'0,"0"0"9"0,0 0 2 0,0 0 0 0,0 0-41 0,0 0-10 0,0 0 0 0,0 0 0 15,0 0 80-15,0 0 13 0,0 0 3 0,0 0 1 16,0 0-10-16,9 0-3 0,0-3 0 0,3 3 0 16,0 0-50-16,0-3-10 0,3 3-3 0,3-2 0 15,3-1-10-15,2-2-3 0,1-1 0 0,0 1 0 16,6-3-28-16,0 3-5 0,-4-3-2 16,1 0 0-1,-3 0-103-15,0-3-21 0,0 1-4 0</inkml:trace>
  <inkml:trace contextRef="#ctx0" brushRef="#br0" timeOffset="58139.5228">16552 11078 1209 0,'0'0'108'0,"0"0"-87"0,8 0-21 0,1-3 0 0,0 3 255 16,0-5 46-16,0-3 10 0,3 0 1 0,6-2-260 0,0-4-52 16,0 1-10-16,5-3-2 15,1-2-94-15,6 5-18 0,-3-1-4 0,-3 4-1 16,-3 2 1-16,-1 3 1 0,7 5 0 0,-6 0 0 0,-6 5 117 0,0 3 23 16,0 0 5-16,2 5 1 0,-5 0 63 0,-3 0 13 15,0 3 2-15,0 3 1 0,-3-3-20 0,0 0-4 16,-9 2-1-16,0 1 0 0,3-1-45 0,-6 1-10 15,-9-1-2-15,0 3 0 0,-2-2-28 0,-1 2-5 16,0-2-2-16,-3-1 0 0,-3 1 10 0,3-4 9 16,3 1-13-16,-2 0 5 0,-1-3 18 0,3 1 4 0,3-4 1 15,-3 1 0-15,3-1 9 0,-3 4 1 16,4-6 1-16,2 0 0 0,3-1 6 0,0 1 0 0,0-2 1 0,3-1 0 16,6-5 19-16,0 0 4 0,0 0 1 0,0 0 0 15,0 0-15-15,6 3-3 0,6 2-1 0,-3-2 0 16,3-3-10-16,5 0-1 0,10 0-1 0,3-3 0 31,-3 0-49-31,6 1-9 0,-1-4-3 0,4 4 0 16,-3-6-113-16,0 0-24 0,-1 0-4 0</inkml:trace>
  <inkml:trace contextRef="#ctx0" brushRef="#br0" timeOffset="58979.2534">17501 11398 2073 0,'0'0'184'0,"0"0"-147"0,0 0-29 0,0 0-8 0,9 3 112 0,0-6 22 16,-6-2 4-16,3-6 1 0,6-2-131 0,-3-5-25 15,0-9-6-15,0 1-1 16,5-1-76-16,1 1-15 0,3 2-3 0,-3-2-1 0,0 2 88 0,3 0 18 15,6 0 3-15,-4 3 1 0,-2-6 77 0,3 4 15 16,3-6 3-16,0-1 1 0,3-1 0 0,-4-6 0 16,1-3 0-16,0-2 0 0,0 2-40 0,0-2-8 15,-4 2-2-15,4 0 0 0,-3 1-29 0,-3-1-8 16,0-2 0-16,-3 4 0 0,-3-1 0 0,0 4-10 0,-4 1 1 16,1 5 0-16,-6 2-2 0,0 4 0 0,0 4 0 0,0 6 0 31,-3 0-21-31,0 5-5 0,0 0-1 0,0 2 0 0,0 1 22 0,0 5 5 0,-3-2 1 0,3 2 0 15,-6-6 10-15,3 4-12 0,-6 2 12 0,3-3-12 16,1 3 12-16,-1-3 0 0,-3 3 0 0,3 0 0 16,-3 3 0-16,0 0 0 0,6-3-10 0,-6 5 10 15,3 0-8-15,-3 3 8 0,3 0 0 0,0 3 0 16,0 2-9-16,-3 3 9 0,3 2 0 0,-3 9-9 16,-3 4 9-16,1 4 0 0,-4 2 0 0,0 3 0 15,3 2-12-15,-6 3 4 0,0 5 0 0,-3 0 0 16,3 6-6-16,1-6-1 0,-1 3 0 0,-3-8 0 15,3 0 15-15,0-5 0 0,12 0-10 0,-6-6 10 16,-3-2 0-16,4-1 0 0,5 1 0 0,0-5 0 0,3-4 0 16,0 1 0-16,3 3-9 0,3-6 9 0,3-3-8 0,3 1 8 15,-6-6-12-15,2 0 12 0,7-2 0 0,-3-6 0 16,0 1 0-16,-3-4 0 0,6-2 28 0,0 0 0 16,3-5 0-16,-6-3 0 0,3 3 2 0,0-9 0 15,6 1 0-15,-1-5 0 0,-2-1-2 0,3 1 0 16,0-3 0-16,3-1 0 0,-3-1-17 0,3 1-11 15,-4 1 12-15,4 3-12 0,3 2 13 0,-6 0-4 16,0 5-1-16,0 1 0 0,-1 2-8 0,1 3 0 16,-6 2 0-16,3 0 0 0,0 6 0 0,-3 0 0 15,6 2 0-15,-6 0-11 0,3 3 11 0,-4 0-8 16,-2 3 8-16,3 2-8 0,-3 0-5 0,0 0-1 16,-3 0 0-16,3 3 0 0,-6-2 1 0,6-1 0 0,-3 0 0 0,0 0 0 15,0-2 1-15,3 2 1 0,-6-2 0 0,6-1 0 16,-3 3 11-16,0-5 0 0,-1-2 0 0,1-1-8 15,0 0 8-15,-3-5 0 0,3-5 8 0,0 0-8 16,0-3 19-16,0-3-1 0,0 1 0 0,3-4 0 16,-3 1 10-16,0 3 1 0,3-4 1 0,0 4 0 15,0-1 6-15,-3 3 0 0,0 0 1 0,3 3 0 16,-3-3-21-16,-1 3-5 0,1-3-1 0,0 5 0 31,0-2-32-31,0 2-6 0,0 1-2 0,3 2 0 0,-3 0-113 16,-6 0-22-16,0 0-5 0,6 2-562 0,-3 4-112 0</inkml:trace>
  <inkml:trace contextRef="#ctx0" brushRef="#br0" timeOffset="59459.9709">18805 10938 1843 0,'9'0'164'0,"-3"0"-132"0,3 0-32 0,3-3 0 15,-1 1 158-15,1-4 25 0,0 1 5 0,0-3 0 16,0 0-148-16,6-2-31 0,-3-1-9 0,0 0 0 31,0 3-38-31,2 1-13 0,1 1-2 0,0 6-1 0,0 0 25 0,0 6 5 0,3-1 0 0,0 5 1 16,-4 1 3-16,1 2 0 0,0-2 0 0,0 5 0 15,-3 0 44-15,0-3 8 0,-6 3 3 0,0-3 0 16,0 3-15-16,-7-3-4 0,1 3 0 0,-6 0 0 16,1-6-28-16,-4 4-5 0,0-1-2 0,-3 0 0 15,0 0-5-15,0 0 0 0,-3-2-1 0,0 0 0 16,0-1 25-16,0 3 0 0,0-5 12 0,-3-2-4 15,4 2 15-15,2 0 3 0,0-3 1 0,0 0 0 16,3 0 12-16,3-2 2 0,-3 2 1 0,6-5 0 16,0 0-24-16,0 0-5 0,0 0-1 0,0 0 0 0,6 0-3 15,6 3-1-15,0-6 0 0,2 3 0 16,4-5-22-16,3 2-5 0,3-2-1 0,0 0 0 16,3-3-110-16,-1 0-22 0,1 0-5 15,0-3-483-15,3 3-97 0</inkml:trace>
  <inkml:trace contextRef="#ctx0" brushRef="#br0" timeOffset="59777.1198">19948 10840 1152 0,'6'13'51'0,"3"-10"10"0,3 0-49 0,2-3-12 0,-2 0 0 0,3 0 0 16,0-6 325-16,3-2 63 0,3 0 12 0,3-2 2 16,-4-3-322-16,7 2-64 0,-3 0-16 0,0 1 0 15,3-1-12-15,2 3-7 0,1-2-1 0,3 2 0 16,0 2 7-16,2 4 1 0,4-6 0 0,-3 3 0 31,3 2-35-31,-7-2-6 0,4-3-2 0,-6 2 0 0,3 1-99 0,-4-3-20 16,4 3-4-16,-3-6-1 0</inkml:trace>
  <inkml:trace contextRef="#ctx0" brushRef="#br0" timeOffset="61393.7962">20067 10395 979 0,'9'11'43'0,"-3"-8"9"0,-3 2-41 0,0-2-11 0,3 2 0 0,-3-2 0 16,0 2 277-16,0 0 54 0,0 0 10 0,0 1 3 16,0 2-252-16,-1-3-49 0,-2 3-11 0,3 0-1 15,0 2-31-15,-3 4 8 0,0 2-8 0,3 2 0 16,0 3 0-16,0 3 0 0,0 5 0 0,0 0 0 16,3 3 0-16,-3 2 9 0,3 3-9 0,0 0 12 15,0 1 8-15,0 1 1 0,3-7 1 0,0 2 0 16,3-2-13-16,-3-3-9 0,-3-2 12 0,0-4-12 15,0-4-32-15,3 0-14 0,-6-4-2 0,2-1-648 16,-2-4-130-16</inkml:trace>
  <inkml:trace contextRef="#ctx0" brushRef="#br0" timeOffset="62029.0958">21222 9856 518 0,'0'0'46'0,"6"0"-37"16,-6 0-9-16,9-6 0 0,-6 4 190 0,6-3 36 15,-6 2 7-15,5 0 2 0,-2 1-95 0,0-1-18 16,3 6-4-16,0-3-1 0,0 2-25 0,0 4-6 0,3-1-1 0,0 5 0 16,-3 1-5-16,3 5 0 0,-3 2-1 0,3 6 0 15,-3 8-23-15,-1 5-5 0,1 8-1 0,-6 5 0 16,3 8-28-16,-9 6-6 0,0 10 0 0,-3 3-1 16,0 7-15-16,-2 4 8 0,-1 2-8 0,3 0 0 15,-6 0 0-15,6-8-18 0,0-6 2 0,9 1 1 16,3-8 2-16,3-3 0 0,0-8 0 0,0-2 0 31,-1-6-12-31,4-8-3 0,-6-5 0 0,3-7 0 0,-3-7-143 16,-3-9-29-16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08:29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2142 1193 806 0,'0'-5'72'0,"0"5"-58"0,0 0-14 0,0 0 0 16,0 0 28-16,0 0 4 0,0-3 0 0,0 3 0 15,0-5 22-15,0-3 5 0,0 8 1 0,0 0 0 16,3-5-24-16,3 0-4 0,0 2 0 0,0-2-1 15,-6 5-22-15,0 0-9 0,9-8 8 0,-3 8-8 16,3-3 0-16,0 3 0 0,-9 0 0 0,0 0 0 16,0 0 0-16,9 3 0 0,-1-1 0 0,1 4 0 15,-3-1 0-15,3-2 0 0,-3 2 8 0,3 0-8 16,-9-5 17-16,12 3-1 0,-9 2-1 0,6-5 0 0,0 0 27 16,0 5 6-16,0-5 0 0,3 0 1 15,0-5 7-15,-1 5 0 0,4 0 1 0,3-5 0 0,-3 2-22 16,3 3-5-16,3-5-1 0,0 5 0 0,-1-8-14 15,1 3-3-15,0-1-1 0,3 1 0 16,3 2-11-16,-3 3 12 0,-1-5-12 0,1 5 12 0,0-5-12 0,0 5 0 16,3-3 0-16,-4 3 0 0,1 0 8 0,0 0-8 15,-3-5 8-15,3 5-8 0,2-8 20 0,4 3-2 16,0-1 0-16,0-2 0 0,5 0-2 0,-5-5 0 16,3 8 0-16,0-3 0 0,-1-5-16 0,1 2 10 15,-3 3-10-15,-3 3 8 0,-3-3-8 0,-4 3 0 16,-2-3 0-16,0 2 0 15,-3 1-28-15,-3 3-4 0,3-4 0 0,-6 1-1 16,0 2-22-16,0 3-4 0,-3 0-1 0,-6 0 0 16,8 0-109-16,-8 0-23 0</inkml:trace>
  <inkml:trace contextRef="#ctx0" brushRef="#br0" timeOffset="418.8878">2785 1117 1364 0,'0'0'30'0,"0"0"6"0,0 0 2 0,0 0 0 0,0 0-30 0,-6 10-8 16,3-2 0-16,0 11 0 0,0-6 46 0,-6 5 8 16,0 4 2-16,0-1 0 0,0 8-10 0,-3 0-2 15,1 3 0-15,-1-1 0 0,-3 9-12 0,3 0-4 16,0-3 0-16,3 5 0 0,-3-2-28 0,0 2 0 15,3-2 0-15,-3 0 0 0,3-1 0 0,0 1 0 0,4 5 0 0,-1-5 0 16,-3 5 0-16,3-8 0 0,-3 2 0 16,3 1 0-16,0-8 0 0,0 2-21 0,0-2 3 0,0-3 1 31,0-5-130-31,-6-6-25 0,-9 22-6 0,6-24-1 0</inkml:trace>
  <inkml:trace contextRef="#ctx0" brushRef="#br0" timeOffset="8789.491">3937 730 633 0,'0'0'56'0,"6"-5"-44"0,-3 2-12 0,0-2 0 0,3 0 64 0,0 2 12 15,-6-2 1-15,3-3 1 0,3 3-7 0,0-1-2 16,-6 6 0-16,3-8 0 0,0 0-34 0,-1 3-7 16,4 0-2-16,-3-3 0 0,3 3-26 0,-3-3 8 15,-3 8-8-15,3-6 0 0,3 6 0 0,-6 0 0 16,0 0 0-16,0 0 0 0,0 0 0 0,0 0 0 16,0 0 0-16,0 0 0 0,0 0 0 0,0 0-14 15,0 0 5-15,0 0 1 0,6 0 16 0,-3 6 3 16,0 2 1-16,-3-8 0 0,0 0 14 0,-3 5 3 15,3 3 1-15,-3 2 0 0,0-2-3 0,3-2-1 16,0 7 0-16,-3-5 0 0,0 5 16 0,0-5 3 16,-3 10 1-16,6 1 0 0,-3 0 5 0,0 2 1 15,0 0 0-15,0 3 0 0,0 7-22 0,3-4-4 0,-2 7-1 16,2-2 0-16,-3 8-2 0,3-6-1 0,0 8 0 0,0-2 0 16,-3 0-4-16,3 0-1 0,0-3 0 15,0 10 0-15,-3-2-17 0,-3 0 10 0,3 8-10 16,0-8 8-16,0 0 2 0,0 3 0 0,3-9 0 0,0 1 0 15,-3 0 2-15,0-3 0 0,3 2 0 0,-3 1 0 16,0-3-12-16,3 3 8 0,-3-8-8 0,3 2 8 16,-3-8-8-16,3-4 0 0,3 1 0 0,-3-9 8 15,0-1 0-15,0 0 0 0,3-8 0 0,-3 3 0 16,0-8 0-16,3 6-8 0,-3-6 12 0,0 0-4 16,0 0 7-16,0 0 1 0,0 0 0 0,0 0 0 15,0 0 1-15,3-6 1 0,-3 6 0 0,0-13 0 16,0 5-1-16,0-5 0 0,-3 0 0 0,3 2 0 15,-3-2 2-15,0 0 0 0,3-1 0 0,0 1 0 0,-6-5-19 0,3-1 0 16,3 3 0-16,-3-2 0 0,0-6 0 0,0 8-14 16,3-5 1-16,0 2 0 0,0-7 13 0,0 7-9 15,0-4 9-15,3 1-8 0,0 1 8 0,0-5-8 16,0-1 8-16,3 9-8 0,-3-6 8 0,6 8-13 16,-3-2 5-16,0-1 8 0,0 3-19 0,0 3 4 15,2 2 1-15,1-2 0 0,0 5 14 0,-3-5 0 16,0 2 0-16,3 4 0 0,-3 1 0 0,0 1 0 15,3 2 0-15,-3-2 0 0,0 2 0 0,0 3 0 16,-6 0 0-16,9 3 10 0,-3 2-10 0,3 3 0 16,-3 5 0-16,3 1 0 0,-3-1 0 0,-1 5 0 15,4 1 0-15,-3 2 0 0,0 3 0 0,0-3 0 0,3 3 0 16,0 0 0-16,0 0 0 0,-3-3 0 0,6 3 0 0,-3-6 0 16,3 3 8-16,-3-5-8 0,3 0 0 0,-3 0 8 15,2-6-8-15,1 4 0 0,-3-9 0 0,3 3 8 16,-3-3-8-16,0 3 0 0,0-8 9 0,0 0-9 15,3 0 0-15,-3 0 9 0,0-8-9 0,0 3 0 16,2-3 14-16,-2 3-4 0,-3-9-1 0,3-4 0 16,0 5 4-16,0-9 1 0,0-1 0 0,3 2 0 15,0-6-2-15,0 1-1 0,-3-1 0 0,6 3 0 16,0-2-11-16,-4-1 0 0,4 1 0 0,-3 7 0 16,0-2 0-16,-3 8 0 0,-3 2 0 0,0 4 8 15,-6 7-8-15,0 0 8 0,0 0-8 0,0 0 8 16,0 0 0-16,0 7 0 0,0 4 0 0,0 10 0 15,0-8-8-15,0 9 0 0,0 1 0 0,0-4-11 0,0 2 11 16,3 0 0-16,-3-2 0 0,3-1 0 16,0 1 0-16,0-6 8 0,3 0-8 0,-3 1 0 0,0-1 0 0,-3-8 0 15,0-5 0-15,6 8-8 0,-6-8 8 0,3 8 0 16,-3-8 0-16,0 0 0 0,0 0 0 0,9 5 0 16,-9-5 0-16,6 0 0 0,3 0 0 0,-4-8 0 15,1 6 0-15,0-6 0 0,0-6 0 0,3 1 8 16,0 0-8-16,-3 0 11 0,3-8-11 0,0 2 0 15,0-5 9-15,3 3-9 0,-3 3 0 0,3-1 0 16,0 3 0-16,-4 3 8 0,-2 0 0 0,0 2 0 16,0 8 0-16,-6 3 0 0,0 0-8 0,0 0 9 15,0 0-9-15,6 0 10 0,-3 8-10 0,0 3 0 16,0 2 0-16,0 0 0 0,0 3 0 0,0 3 0 0,-3-6 0 0,0 6 0 16,3-6 0-16,0 0 0 15,-3 0 0-15,6 1 0 0,-3-1 0 0,0 0 0 0,3 0 0 16,0-5 0-16,-3 3 0 0,3-3 0 0,3 2 0 0,0-2 0 15,0 0 0-15,0-3 0 0,0 3 0 16,-1-2 0-16,1-1 0 0,-3-2 0 0,3 2 0 0,0 0 0 16,3-2 0-16,-3-3-14 0,-3 5 5 0,-6-5 1 15,6 0 8-15,0-5 16 0,3 2-4 0,-3-2-1 16,0-3 9-16,0 3 3 0,0-9 0 0,3 4 0 16,-1-1-23-16,1-2 0 0,0-5 0 0,3 4 0 15,0-4 10-15,0-6-2 0,0 0-8 0,3 6 12 16,0-1-12-16,-3-2 0 0,5 2 0 0,-2-4 0 15,0 1 0-15,3 4 0 0,-3 2 0 0,0 3 0 16,0 0 0-16,0 7-8 0,0-7 8 0,2 8 0 16,-2-1 0-16,0 4 0 0,-3 2 0 0,0-5 0 15,0 5 0-15,-3 5 0 0,0-5 8 0,3 2-8 0,3 4 0 16,-7-1 0-16,-2-2 0 0,3 2-10 0,0 0 10 16,-3 1 0-16,-6-6 0 0,3 10 0 0,0 1 0 0,0 2 0 15,-3-5 8-15,-3 2-8 0,0 4 0 0,0-1 0 16,0-5 0-16,-6 5-12 0,3 6 12 0,-6-6 0 15,-2-5 10-15,-4 5-10 0,3-2 8 0,-3 2-8 16,0 0 0-16,3-5 9 0,0-3-19 0,-3 1-4 16,1-4-1-16,-1 4 0 15,3-6-39-15,-3 0-8 0,0-6-2 0,0 4 0 16,0-4-138-16,1-4-28 0,-1-1-6 0,-3 6 0 0</inkml:trace>
  <inkml:trace contextRef="#ctx0" brushRef="#br0" timeOffset="11241.9296">3883 3350 1094 0,'-9'-3'97'0,"3"0"-77"0,-5-2-20 0,2 2 0 16,0 3 251-16,0 3 46 0,-3 2 10 0,3 1 1 16,-3 2-232-16,0 2-46 0,-3 3-10 0,3 3-1 15,-3 5-19-15,1-2 8 0,2 5-8 0,-3 8 0 16,9 2 8-16,-3 8-8 0,3 9 0 0,3 4 0 16,0 3 17-16,3 3 0 0,0 3 0 0,3-1 0 15,0 1 27-15,6-1 6 0,3 1 1 0,0-4 0 16,0-1-26-16,2-1-5 0,4-3 0 0,-3 1-1 15,6 2-32-15,-3-5-7 0,3 0 0 0,-3-8-738 16,-1-3-147-16</inkml:trace>
  <inkml:trace contextRef="#ctx0" brushRef="#br0" timeOffset="11716.664">4437 3731 2286 0,'0'-14'101'0,"0"12"21"0,0-1-98 0,0-2-24 16,0 2 0-16,3-2 0 0,0 2 15 0,3 1-3 16,0-1 0-16,0 3 0 0,3 0-12 0,0 5 9 15,-9-5-9-15,12 8 8 0,-1 5-8 0,4 9 0 16,-3 1 0-16,3 9 0 0,0 0 0 0,-3 2 0 15,0 3 0-15,0-2 0 0,-3 2 0 0,0-3 18 16,-1-2-3-16,-2 0-1 0,0 2 2 0,0-5 0 0,-3-2 0 0,0-4 0 16,0 1-4-16,0-3 0 0,-6-5 0 0,3-2 0 15,0-4-12-15,0-2 0 0,0-8-9 0,0 0 9 16,0 0 0-16,0 0 0 0,0 0 8 0,3-8-8 16,0-5 16-16,0-8-3 0,0-6-1 0,3-5 0 15,0-5 1-15,0-2 0 0,6-1 0 0,0-2 0 16,3-6-13-16,3 0 11 0,-1-2-11 0,4 0 10 15,0 2-10-15,0 6 12 0,0 5-12 0,3 3 12 16,-4 7-12-16,-2 11 10 0,-3 3-10 0,-3 2 10 16,0 3 5-16,3 8 1 0,-6 3 0 0,3 8 0 15,0 7-3-15,-3 1 0 0,2 7 0 0,1 6 0 16,-3 2-13-16,3 3 0 0,0 3 0 0,0 0 0 16,0-1 0-16,0 4 0 0,0-1 0 0,-3 3 0 15,3 0-83-15,-1 0-22 0,-2 0-5 16,0 0-1-16,0-5-112 0,0-3-22 0</inkml:trace>
  <inkml:trace contextRef="#ctx0" brushRef="#br0" timeOffset="11991.9245">5669 3082 2131 0,'0'0'189'0,"12"6"-151"0,3 4-30 0,3 6-8 15,6 8 60-15,2 5 12 0,4 5 1 0,0 9 1 16,0 7-22-16,-6 0-4 0,5 3 0 0,-5 5-1 16,0 3-1-16,-3 5 0 0,0 3 0 0,-6 0 0 15,-1 0-24-15,-2-3-5 0,0 0-1 0,-3 0 0 16,0 3-16-16,-6-5 10 0,3-1-10 0,-6-5 8 15,3-2-8-15,-3-3 0 0,0-3 0 0,-3 3-11 32,0-5-134-32,-3-3-27 0,-3-3-6 0</inkml:trace>
  <inkml:trace contextRef="#ctx0" brushRef="#br0" timeOffset="13112.927">8089 3294 1785 0,'-21'0'159'0,"21"0"-127"0,0 0-32 0,0 0 0 16,-9 0 36-16,6 0 0 0,3 0 1 0,0 0 0 16,-8 3-18-16,2-1-4 0,-3 6-1 0,0-5 0 15,-3 2 5-15,-3 1 1 0,-3 1 0 0,-3 4 0 16,3 0-10-16,-5 2-2 0,-1 0 0 0,-3 3 0 16,-3 0 7-16,6 0 1 0,-2-3 0 0,-1 3 0 15,-6 0 7-15,6-3 1 0,12-2 1 0,-2-1 0 0,-4 3-6 16,3-5-2-16,3 0 0 0,6 0 0 0,-3 3-9 15,0-3-8-15,0 0 12 0,3-3-12 0,6 3 13 16,-3-6-4-16,-5 4-1 0,2-1 0 0,6-2 6 16,3-3 1-16,-6 5 0 0,0-5 0 0,0 5 11 15,0-2 2-15,6-3 1 0,0 0 0 0,-6 5-21 16,0-5-8-16,6 0 0 0,0 0 0 0,0 0 11 0,0 0-11 16,0 0 12-16,3 8-12 0,3-5 10 0,-6-3-10 15,0 8 8-15,6-3-8 0,3 0 15 0,0-2-3 16,-9-3 0-16,6 5 0 0,3 1 1 0,-1-1 0 15,1 0 0-15,-3 3 0 0,0 0 11 0,6 0 3 16,6 3 0-16,-3-1 0 0,-6 1-15 0,6-1-4 16,9 1 0-16,2-1 0 0,1 4 2 0,0-4 0 15,-6 3 0-15,3 1 0 0,5-6-10 0,-2 2 12 16,-6-2-12-16,3 0 12 0,6 0-12 0,-4 0 0 0,-5-3 0 0,0 3 0 16,3-2 0-16,3 1 0 0,2-1 0 15,-5-1 0-15,-6 0 0 0,0-2-9 0,3 2 9 16,0-2-10-1,-7 2-29-15,1 0-5 0,0 1-2 0,0-4 0 16,-3 1-85-16,-3 0-17 0,0-1-3 0,0 1-533 0,0 0-106 0</inkml:trace>
  <inkml:trace contextRef="#ctx0" brushRef="#br0" timeOffset="13396.1698">7696 4043 1497 0,'0'0'133'0,"0"0"-106"16,0 0-27-16,0 0 0 0,6 0 148 0,3 0 25 15,-9 0 5-15,0 0 1 0,0 0-89 0,0 0-18 16,15 5-3-16,-3 0-1 0,-6-2-22 0,9 2-5 15,3 1-1-15,5-4 0 0,-2 4-22 0,0 2-5 16,6-1-1-16,3 1 0 0,2 0-12 0,4 3 0 16,-6-3 0-16,6 0 0 0,5-3 0 0,-5 3-10 0,-3-3 2 0,-3 1-750 15,-1-4-150 1</inkml:trace>
  <inkml:trace contextRef="#ctx0" brushRef="#br0" timeOffset="17224.9311">2157 3381 1209 0,'0'0'53'0,"0"0"12"0,0 0-52 0,0 0-13 0,0 0 0 0,0 0 0 16,-6-2 53-16,3-1 8 0,3 3 2 0,-3-5 0 15,0 2-30-15,3 3-5 0,0-5-2 0,0 0 0 16,-6-1 2-16,6 6 0 0,6-5 0 0,-6 0 0 0,3-1-3 0,3-2 0 16,0 3 0-16,0 3 0 0,3-6 15 0,-6 2 2 15,6 1 1-15,0 2 0 16,3-2 2-16,-1 0 1 0,4 2 0 0,-3 3 0 15,3 3-10-15,3 2-1 0,0-2-1 0,3-1 0 0,-3 6-12 16,-1-2-2-16,4-4-1 0,-3 4 0 0,3-1-19 16,0-3 8-16,0 4-8 0,2-6 0 0,1 0 8 15,0 0-8-15,0-6 0 0,0 4 0 0,2-1 0 0,4 1 0 16,-3-4 0-16,3 1 0 0,-6 2-14 0,5-2 3 16,4 0 1-16,-9 2 0 0,-3-10 2 0,3 5 0 15,-4 3 0-15,1-1 0 16,-3 1-19-16,-3 2-3 15,0 1-1-15,-6 2 0 0,3 2-110 0,-6 4-23 0,-6-6-4 0</inkml:trace>
  <inkml:trace contextRef="#ctx0" brushRef="#br0" timeOffset="17598.9279">2618 3408 1324 0,'0'0'118'16,"0"0"-94"-16,0 0-24 0,0 0 0 0,0 0 164 0,0 0 28 15,3 5 5-15,0 0 2 0,6 3-124 0,0 3-25 16,-3 2-5-16,3 3-1 0,-3 5 3 0,0 8 0 16,-3 0 0-16,0 11 0 0,0 8 2 0,0 5 1 15,-3 5 0-15,0 3 0 0,0 0-2 0,0 2-1 16,0 1 0-16,0-1 0 0,0-2-25 0,3 2-5 16,0-4-1-16,0-1 0 0,0-3-16 0,3 1-9 15,-6 2 1-15,6-5 0 16,3 5-174-16,-4-5-34 0,-2-3-8 15,0-2 0-15</inkml:trace>
  <inkml:trace contextRef="#ctx0" brushRef="#br0" timeOffset="19114.8762">9321 3000 230 0,'0'0'10'0,"3"-8"2"0,0 3-12 0,0 0 0 0,-3 0 0 0,3-1 0 15,-3 1 344-15,0 0 65 0,3-1 14 0,-3 1 2 16,0 5-313-16,0-3-64 0,0-2-12 0,0 5-2 16,0 0-15-16,0 0-3 0,-3-8-1 0,3 8 0 15,-3-2-15-15,3 2 0 0,-6 0 0 0,0 2 0 16,1 1 0-16,-1 2 0 0,-3 6 0 0,0 2 0 15,-3 0 18-15,0 3 7 0,0 5 2 0,0 3 0 16,-3 5 29-16,0 6 7 0,0-1 1 0,1 3 0 0,-4 11-19 16,3-6-3-16,0 6-1 0,0 2 0 0,3-3-6 0,3 4-2 15,0 4 0-15,3-4 0 0,3 7-14 0,3 3-3 16,3 2-1-16,3-2 0 0,3 0-15 0,0 0 0 16,3 2 0-16,0 1 0 0,0-1 0 0,3-5-12 15,0-2 1-15,3-6 0 16,2-5-45-16,-2-5-10 0,3-6-2 0,0-7 0 15,6-6-168-15,-1-5-35 0,37-6-6 0,-12-12-465 0</inkml:trace>
  <inkml:trace contextRef="#ctx0" brushRef="#br0" timeOffset="19582.6254">9958 3310 1670 0,'0'0'148'0,"0"0"-118"0,0 0-30 0,0 0 0 16,0 0 64-16,0 0 6 0,6 5 2 0,-3 6 0 16,3 2-51-16,0 3-9 0,3 5-3 0,-3 0 0 15,3 6 7-15,0 2 2 0,3 0 0 0,0-3 0 16,-3 6-5-16,3-5-1 0,3 2 0 0,-7 0 0 15,1-3-3-15,-3 1-1 0,3-1 0 0,-3-2 0 16,0-3 0-16,0 0 0 0,0-5 0 0,-3 0 0 0,0-5-8 16,-3-1 0-16,0 1 0 0,0-6-11 0,0-5 11 15,0 0 0-15,0 0 8 0,0 0-8 0,0 0 20 0,-3-8 0 16,3-2 0-16,0-6 0 0,0-3 16 0,0-7 4 16,3-9 0-16,3 1 0 0,-3-6-16 0,6-2-2 15,0 0-1-15,3-3 0 0,3-3-21 0,3 3 0 16,-1 0-12-16,1 5 4 0,3 3 0 0,0 8 0 15,0 3 0-15,0 10 0 0,-4-5 24 0,-2 10 6 16,0 3 1-16,0 8 0 0,0 0-3 0,0 8 0 16,-3 5 0-16,3 6 0 0,-3 5-5 0,2 2-2 15,-2 9 0-15,0-6 0 0,0 5-1 0,0 0 0 0,0 3 0 16,0-5 0-16,0 3-12 0,0-4 8 16,-3 4-8-16,3-1 0 0,-4-2 0 0,1 0 0 0,0-3-11 0,-3-3 11 31,3-2-140-31,-3-3-20 0,-3-5-4 0</inkml:trace>
  <inkml:trace contextRef="#ctx0" brushRef="#br0" timeOffset="19858.8894">11084 3556 2188 0,'0'0'97'0,"0"0"20"0,0 0-93 0,0 0-24 16,9-3 0-16,-1-2 0 0,4 2 67 0,3-2 9 15,0 2 1-15,6-2 1 0,0 3-54 0,3-4-12 16,2 1-1-16,-2 2-1 0,6 3-21 0,-3-5-4 15,0 2-1-15,2 1 0 16,-5 2-139-16,0 0-28 0,3-3-5 0</inkml:trace>
  <inkml:trace contextRef="#ctx0" brushRef="#br0" timeOffset="20131.1588">12122 3027 2487 0,'0'0'55'0,"0"0"11"0,6 5 2 0,-6 8 2 0,3 6-56 0,0 2-14 0,0 8 0 0,0 0 0 15,3 8 8-15,-3 0-8 0,0 3 11 0,0 0-11 16,0-1 12-16,0-2-4 0,-3 0 0 0,0 3-8 15,0 0 0-15,3 0 0 0,0 2-15 0,-3 0 5 16,3-5-98-16,-3 0-19 0,3-2-4 0,-6-6-849 16</inkml:trace>
  <inkml:trace contextRef="#ctx0" brushRef="#br0" timeOffset="20419.3859">12688 2543 2322 0,'18'8'103'0,"-9"-6"21"0,3 9-100 0,8 7-24 0,1 9 0 0,6 5 0 15,-3 7 54-15,3 14 6 0,-3 5 0 0,-4-2 1 16,4 2 5-16,-6 3 1 0,0 5 0 0,0 6 0 15,-6 2-13-15,0 2-2 0,-1 4-1 16,1 4 0-16,-3 1-39 0,-3 2-12 0,-3 1 0 16,0-4 0-16,-6-4 8 0,-3-4-8 0,-3 1 0 0,-6-8 0 31,-2-5-80-31,-7-6-19 0,-3-8-4 0,-3-5-717 0,-2-8-143 0</inkml:trace>
  <inkml:trace contextRef="#ctx0" brushRef="#br0" timeOffset="21498.5001">13751 3445 1785 0,'0'0'79'0,"0"0"17"0,6-3-77 0,2 3-19 16,-2 0 0-16,6-2 0 0,6 2 117 0,0-3 20 16,6 3 4-16,6 0 1 0,8 0-72 0,4 0-14 15,9-3-4-15,2 3 0 0,7-2-18 0,-1-1-4 16,1 0-1-16,2 1 0 0,1-4-29 0,-1 6 0 16,-2-5 0-16,-7 2 0 15,-5-2-19-15,0 0-9 0,-10 0-3 0,-2-1 0 16,0 1-97-16,-6-3-19 0,-7 0-4 0,1 0-797 0</inkml:trace>
  <inkml:trace contextRef="#ctx0" brushRef="#br0" timeOffset="21765.0451">14141 3032 2073 0,'0'0'184'16,"0"0"-147"-16,0 0-29 0,0 0-8 0,0 0 56 16,0 0 9-16,3 11 3 0,-1 2 0 0,-2 3-11 0,3 5-1 15,-3 3-1-15,6 8 0 0,-3 7-25 0,3 9-5 16,-3 5-1-16,6 2 0 0,-3 1 7 0,3 5 1 15,0 5 0-15,-3 0 0 0,6 3-20 0,-3-3-3 16,0-5-1-16,-3-3 0 16,3 0-64-16,-3-2-12 0,0-3-4 0,-3-6 0 0</inkml:trace>
  <inkml:trace contextRef="#ctx0" brushRef="#br0" timeOffset="24056.6584">3592 6051 2012 0,'-3'-11'89'0,"3"11"19"0,6-5-87 0,0 0-21 0,-6 0 0 15,5-1 0-15,1 1 17 0,3 0-1 0,-3-3 0 0,3 0 0 16,0-3-32-16,3 3-6 0,3 3-2 0,-3-3 0 16,3 3 10-16,0-1 2 0,0 1 0 0,2 0 0 15,-2 5 0-15,0 0 0 0,3 0 0 0,-3 3 0 16,0-3 12-16,0 2 0 0,0-4 0 0,-4 4 0 15,1 1 0-15,0-1 15 0,0 1-3 0,-3 2-1 16,0-2-11-16,-3 5 8 0,0 0-8 0,-3 3 8 16,0-4 1-16,-3 7 0 0,-3-1 0 0,0 3 0 15,0-3 15-15,-3 6 4 0,-3-1 0 0,0 3 0 16,-3 0-8-16,0 6 0 0,-3-1-1 0,1 1 0 16,-4 2-7-16,0 0-2 0,0 5 0 0,3 3 0 15,-3-2-10-15,6-3 0 0,0-1 9 0,3-4-9 16,4-3 16-16,-1-6 0 0,3-2-1 0,-3 0 0 15,3-3 22-15,3-2 5 0,-3-3 1 0,3 0 0 16,0-8-3-16,0 5 0 0,0-5 0 0,6 8 0 0,-6-8-5 16,6 5-2-16,0 0 0 0,5 1 0 15,-2-1-9-15,6 0-3 0,0-2 0 0,0 0 0 0,3-1-21 16,0 1-8-16,6-3 0 0,-1-3 0 16,7 1-166-16,3-1-33 0,0-5-6 15</inkml:trace>
  <inkml:trace contextRef="#ctx0" brushRef="#br0" timeOffset="24567.2906">4744 6072 1796 0,'-3'-10'80'0,"0"7"16"0,3-2-77 0,-3-1-19 16,3 1 0-16,-3-3 0 0,0 0 49 0,0 0 7 16,0 3 0-16,0-3 1 0,-3 0-30 0,3 0-7 15,-3 3 0-15,0-3-1 0,0 3-19 0,-3-1 0 16,3 4 8-16,-3-1-8 0,0 0 0 0,0 3 0 16,0 3 0-16,-3 2 0 0,1 1-8 0,-4 2 8 15,3 2-13-15,0 1 5 0,0 2 8 0,0 0 16 16,0 0-4-16,3 3-1 0,3 3 29 0,3-1 7 15,-3 1 1-15,6 5 0 0,6 0-16 0,-3-1-4 16,0 1 0-16,3 5 0 0,0 3 3 0,3-3 0 16,-3 3 0-16,3 0 0 0,3 2-9 0,0 0-2 15,0-2 0-15,5-3 0 0,-2 0-10 0,3-5-2 16,3 0-8-16,3-6 12 0,0-2-12 0,-1-2 0 0,4-4-12 16,0-2 12-1,0-3-108-15,3-2-14 0,-1-6-3 0,7-2-880 0</inkml:trace>
  <inkml:trace contextRef="#ctx0" brushRef="#br0" timeOffset="25067.9515">3458 7027 2214 0,'0'0'98'0,"0"0"20"0,0 0-94 0,0 0-24 16,0 0 0-16,9-2 0 0,0-4 26 0,2 4 1 15,4-1 0-15,0 0 0 0,3-2-27 0,3 3 0 16,3-4 0-16,2 4 0 0,1-4 0 0,0 6 0 0,3 0 0 0,3 0 8 16,2 3-8-16,1 0 0 0,3 2 0 0,-1-2 0 15,1 2 40-15,6 0 4 0,2-2 0 0,4-1 0 16,-3 4-5-16,5-4-1 0,-2-2 0 0,5-2 0 15,-2-4-8-15,2 1-2 0,4-5 0 0,-3 2 0 16,-1-3-28-16,-2 0 8 0,-1-2-8 16,-2 0 0-16,2-3 0 0,1 3-16 0,-3-6 3 0,-4 6 1 15,4-3-8-15,-4 0-2 0,-2 3 0 0,-3 3 0 32,-4-1-3-32,-2-2-1 0,0 2 0 0,0 1 0 0,-10-1-106 15,1 0-22-15,0 1-4 0,-6 2-795 0</inkml:trace>
  <inkml:trace contextRef="#ctx0" brushRef="#br0" timeOffset="25655.3881">4425 7300 1612 0,'0'0'144'0,"0"0"-116"0,0 0-28 0,0 0 0 16,9 0 140-16,0-3 21 0,0 3 5 0,0 0 1 16,0 6-108-16,0-1-22 0,5 5-4 0,1-2-1 15,-3 6 9-15,0 1 2 0,3 4 0 0,0 2 0 16,-6 6-34-16,3-1-9 0,-3 0 0 0,-3 4 0 16,0-1 0-16,-3-3 0 0,0 3 0 0,0-2 0 15,-3-3 11-15,0-1-3 0,0 1 0 0,0-3 0 16,-3-5-8-16,0 0 0 0,0 0 0 0,0-5 0 15,0-4-20 1,0 1-7-16,0-2-1 0,-3-4 0 0,6-2 11 0,-3-2 1 0,-3-4 1 0,3-2 0 16,0 1 40-16,0-4 8 0,-3-5 2 0,6-2 0 0,3-4-4 15,0-1-1-15,0-7 0 0,3 1 0 0,0-5-14 16,6-3-4-16,3 3 0 0,-1-1 0 0,1 1-12 16,3 5-13-16,0 5 2 0,0 5 1 0,0 3 10 0,0 6-12 15,-1 5 12-15,1 2-12 0,0 3 12 0,3 8-10 16,0 2 10-16,0 6-10 0,0 3 10 0,-4 5 0 15,4 2 0-15,0 1 8 0,6-1-8 0,-3 3 9 16,0 0-9-16,-4 3 10 0,-2 0-10 0,3-1 0 16,0 1 9-16,-3 0-9 0,-3-8-12 0,-1 0-6 15,-2-3-2-15,0-5-739 16,-6 0-148-16</inkml:trace>
  <inkml:trace contextRef="#ctx0" brushRef="#br0" timeOffset="26670.6661">6693 5665 1209 0,'0'0'53'0,"0"0"12"0,0 0-52 0,0 0-13 0,0 0 0 0,-6-3 0 15,-3 3 236-15,0 0 44 0,-3 3 8 0,-2-1 3 16,-1 4-246-16,-3-4-45 0,3 4-16 0,-6-1 0 0,-6 3 0 16,1 0 1-16,-1 0 0 0,-3 0 0 15,0 0-5-15,-3 0 0 0,-2-3-1 0,2 3 0 0,0 2 21 0,-2 1-9 16,2-3 9-16,0 0 0 0,3 0 8 0,4 2 9 16,-4 1 2-16,6-1 0 0,-3 1 13 0,3 0 4 15,1-1 0-15,2 3 0 0,-3 3-36 0,6 0 0 16,3-3 0-16,0 1 0 0,0 2 0 0,6-1-12 15,6 1 0-15,0 0 0 0,0 5 12 0,6 1 8 16,0 1 0-16,6 1-8 0,3 5 26 0,0 0-2 16,0 3 0-16,3 5 0 0,3 3 17 0,0 5 3 15,0 2 1-15,-1 4 0 0,-2-1-33 0,6 6-12 16,-3-1 9-16,3 6-9 0,0 0 19 0,0 0-2 16,-1 0 0-16,1-3 0 0,-6-5-7 0,0-3-2 0,3-2 0 0,-3-3 0 15,0-1 0-15,-1 1 0 0,-2-2 0 0,0-4 0 16,3 4 13-16,-3-3 3 0,-3-6 0 0,0-2 0 15,0-6-24-15,0-2 9 0,-6-3-9 0,0 0 0 16,-3-2 23-16,0-6-3 0,0 3 0 0,-3 0 0 16,-3 0-12-16,0 0-8 0,0-1 8 0,0-1-8 15,-3-1 8-15,3 0-8 0,0 0 8 0,0 1-8 16,0-4 0-16,0 1 9 0,-3-1-9 0,3-4 0 16,0 2 8-16,0-3-8 0,3 0 0 0,0 0 0 15,-2 1 13-15,5-6-4 0,0 0-1 0,0 0 0 16,0 5-8-16,0-5 0 0,-3 5 0 0,3-5 0 15,0 0 0-15,0 0 10 0,8 6-10 0,-2-4 10 16,3 1-10-16,6-1 0 0,0 1 0 0,6-3 0 16,6 0 0-16,-3-3 0 0,5-4 0 0,1 1 0 15,0 1-30-15,0 0-2 16,2-6 0-16,-2 1 0 0,6-4-220 0,-3 1-45 16</inkml:trace>
  <inkml:trace contextRef="#ctx0" brushRef="#br0" timeOffset="27431.6378">7137 6474 2322 0,'15'-5'103'0,"-9"0"21"0,-6 2-100 0,5-2-24 15,4-3 0-15,3 0 0 0,6 0 40 0,-3 0 2 16,-3-2 1-16,3 2 0 0,9 0-33 0,-4 0-10 16,-8 2 0-16,3 6 0 0,3 6-10 0,-3 2-9 15,0 5-1-15,-3 3-1 0,-3 8 8 0,6 2 1 16,-1 6 1-16,1 0 0 0,-9 2 11 0,3 0 0 16,3-2 0-16,0 5 0 0,-3 0 23 0,-3-2 0 15,0-1 0-15,3-5 0 0,0 0-7 0,-3-5-2 16,-6 0 0-16,3-6 0 0,3-4-14 0,0-4 0 0,-6-2 0 0,0-8 0 15,0 0 0-15,0 0 0 0,0 0 0 0,0 0 0 16,-3-5 0-16,3-3 0 0,9-5 0 0,-3-3 0 16,-6-3 0-16,2-2 0 0,4-3 0 0,3-2 0 15,-3-1 20-15,3 3-3 0,-3-5 0 0,6 0 0 16,6 0 0-16,0-3 0 0,-9-2 0 0,9 2 0 16,-1 1-1-16,4 1-1 0,-6 1 0 0,3 0 0 15,0 5-15-15,0 3 8 0,-3 3-8 0,0 7 0 16,-4 1 10-16,4 4-10 0,0 4 10 0,-3 4-10 15,0 6 0-15,0 3 0 0,6 2 0 0,-3 6 0 16,0 2 12-16,-4 0-3 0,-2 5-1 0,3-2 0 16,9 3-8-16,-9-1 0 0,-3-5 0 0,6 3 0 15,0 0 0-15,0 0 0 0,-3-6 0 0,-4-2 0 16,-2 3-87 0,3-6-13-16,6 0-2 0,-9-2-648 0,-3-3-130 0</inkml:trace>
  <inkml:trace contextRef="#ctx0" brushRef="#br0" timeOffset="27838.5412">8408 5448 2404 0,'0'0'53'0,"0"0"11"0,6 0 3 0,3-3 0 0,2 3-54 0,1 0-13 0,0 0 0 0,3 0 0 16,-3 0 21-16,0 0 2 0,0 3 0 0,0-1 0 31,-3 4-39-31,3-1-8 0,-3 3-2 0,-1 0 0 0,4 2-12 15,-6 4-2-15,0-4-1 0,-3 4 0 0,3 1 10 0,-6 1 3 0,-3-3 0 16,-3 6 0-16,3-3 28 0,-3 0 0 0,-3-3 11 0,0-2-3 16,1-1 26-16,2 3 6 0,-3 1 0 0,3-6 1 15,0-1-4-15,0 1-1 0,0 0 0 0,0-2 0 16,3-1-10-16,3-5-2 0,0 8-1 0,0-8 0 0,0 0-15 16,0 8-8-16,0-3 8 0,0 3-8 15,6-3 0-15,0 1-12 0,-3-1 2 0,6-2 0 16,0-1-49-16,3 1-9 0,2-3-3 0,-2 0-629 15,6 0-127-15</inkml:trace>
  <inkml:trace contextRef="#ctx0" brushRef="#br0" timeOffset="28888.7319">9065 6464 1843 0,'0'0'164'0,"0"0"-132"16,3 5-32-16,0 3 0 0,3-3 124 0,3 1 19 15,0-4 3-15,3-2 1 0,0-2-95 0,0-4-18 16,6-2-4-16,3-2-1 0,-3-1-21 0,2-5-8 16,4-7 0-16,3-1 9 0,0 3-24 0,-3-1-5 15,-1 1 0-15,4-3-1 0,0 1 7 0,-3-1 2 16,0-3 0-16,-4 1 0 0,4-6 34 0,-3 0 7 16,3-2 2-16,-3 0 0 0,0-3-7 0,-1-1 0 15,1 4-1-15,-3-6 0 0,-6 1-10 0,3-1-1 16,0 3-1-16,-3-3 0 0,0-2-11 0,-4 0 0 15,1-1 0-15,0-2 0 0,-3-5-21 0,0 5 3 0,-3 0 1 16,0 5 0 0,0 3-7-16,-3 3-2 0,-3 5 0 0,0 2 0 0,-3 4 9 15,0 1 1-15,0 4 1 0,-3 2 0 0,-2 3 15 0,2 5-9 0,0 0 9 16,-3 5-8-16,0 1 8 0,0 4 0 0,0 1 8 0,0 2-8 16,3 6 0-16,-3 2 0 0,0 0 0 0,3 8-8 15,1 1 8-15,-1 4 0 0,0 3 0 0,0 0 0 16,6 0 0-16,-6 6 8 0,3-1 0 0,-3 1 0 15,3-4-8-15,-3 4-8 0,3 2 8 0,0-3-12 16,0 3 27-16,3 3 5 0,0 0 0 0,3 5 1 16,-6-1-1-16,3 1-1 0,0 3 0 0,3 0 0 15,-3-1-5-15,3-2-1 0,-3-5 0 0,3 0 0 16,0-3-13-16,0-3 8 0,3 1-8 0,0-6 0 16,0-3 0-16,0 1 0 0,3-4 0 0,-3-4 0 15,3-3 0-15,-3-3 14 0,3 0-4 0,-3-5-1 16,0 0-1-16,-3-8 0 0,0 0 0 0,9-3 0 0,0 3 12 0,0-5 1 15,3-3 1-15,0-2 0 0,0-4-9 0,2-4-1 16,-2-3-1-16,6 0 0 0,0-3 4 0,0 0 1 16,0 3 0-16,3-3 0 0,-1 0-7 0,-2 6-1 15,3-1 0-15,0 6 0 0,-3 2 19 0,0 3 3 16,-3 3 1-16,2 5 0 0,-2 3-31 0,3 2 0 16,0 3 0-16,-3 3 0 0,-3 4 0 0,3 1-10 15,-3 3 0-15,6-1 0 0,-4 1 10 0,-2 2 11 16,3-5-3-16,-3 0 0 15,0 2-29-15,-3-2-7 0,3-3 0 0,-3-2-1 0,0 0 13 0,0-1 4 16,0-5 0-16,-1 1 0 0,-2-6 12 0,-6 0 0 16,6 2 0-16,-6-2 0 0,6-2 0 0,0-4 16 0,0-2-3 15,0 3-1-15,-3-8 6 0,0 2 1 0,3-5 0 0,-3 3 0 16,0-3-1-16,3 1 0 0,-3 1 0 0,0 1 0 16,3 0 1-16,0 2 0 0,0 1 0 0,-3 2 0 15,3 2-11-15,3 1-8 0,-3 0 12 0,0 7-12 16,3 1 8-16,-1 5-8 0,1-3 0 0,0 6 0 15,3 0 0-15,-3 2 0 0,3 0 0 0,-3-2 0 16,3 2-17-16,-3-3-4 0,0-2-1 0,3 0 0 31,-6-2-138-31,3-1-28 0,-1-3-6 0,1-4-1 0</inkml:trace>
  <inkml:trace contextRef="#ctx0" brushRef="#br0" timeOffset="30013.7263">10994 5792 2282 0,'0'0'101'0,"9"5"21"0,0 0-98 0,0 3-24 16,0 3 0-16,3 2 0 0,0 3 18 0,0 2-2 16,-3 6 0-16,0 0 0 0,3-3-16 0,-4 3 0 15,-2 3 0-15,0-1 0 0,0 0 0 0,0-2 10 16,0 0-10-16,-3-3 8 0,-3 0-8 0,3-5-17 16,0-5 4-16,0-1 1 0,-3-2 12 0,3-2 0 15,-3-6 0-15,0 0 0 0,0 0 0 0,0 0 16 16,6-6-3-16,3 1-1 0,0-3 19 0,-3-2 3 15,3-1 1-15,-3-2 0 0,6-8-11 0,-3 2-1 16,-3 1-1-16,2-4 0 0,4-1 16 0,-3-1 3 16,6-3 1-16,-3-2 0 0,-3 3-25 0,3 2-5 0,0-3 0 15,6 6-1-15,-3 3-1 0,2 2 0 0,-2 3 0 16,0 2 0-16,-3 1-10 0,3 4 0 0,-3 4 9 16,0-1-9-16,0 6 0 0,-3 2 0 0,3 3 0 15,-1 5 8-15,-2 0-8 0,0 3 0 16,3 0 0-16,-3 5 0 0,0-2 0 0,0 2 0 0,0-3-10 15,-3 1 10 1,0 2-47-16,0-2-2 0,-3-6-1 0,0 3 0 16,0 0-181-16,-3-1-36 0,0 12-7 0,0-11-2 15</inkml:trace>
  <inkml:trace contextRef="#ctx0" brushRef="#br0" timeOffset="30856.4764">7431 7361 2026 0,'15'5'44'0,"-15"-5"10"0,0 0 2 0,9 0 1 0,3 0-45 0,0 0-12 15,0 0 0-15,3-3 0 0,0 3 52 0,8-2 9 16,4-4 2-16,0 4 0 0,-3-1-24 0,6 0-5 16,11 1-1-16,1-1 0 0,-3 3 6 0,5-2 1 15,4-1 0-15,6 0 0 0,5 1-13 0,-2-1-3 16,-4 0 0-16,7 1 0 0,2-1 7 0,1 0 1 0,2-5 0 0,4 1 0 16,2-4-18-16,1 0-3 0,2-5-1 0,6 3 0 15,1 0-2-15,5 0 0 0,0-3 0 16,1 0 0-16,-1 3-8 0,3 0 0 0,1 2 0 15,-7 0 8-15,3 1 3 0,-5-1 0 0,-1 1 0 16,0-1 0-16,1 3-11 0,-1-2 0 0,-3 2 0 0,-2 0 0 16,-4-6 0-16,4 4 0 0,-1-1 0 0,-2 1 0 15,-1-1 0-15,-3 1 0 0,-2-1 0 0,-7 0 0 16,1 1 0-16,-3-1 0 0,-1 1-14 0,-5 2 5 16,-1 0-6-16,-8 0-1 0,-3 0 0 0,-7 3 0 15,4-3-25-15,-6 5-6 16,0-2-1-16,-4-1 0 0,-5 4-24 0,3-4-4 0,-6 1-2 0,-3 3 0 15,-3-1-133-15,3 3-26 0,-3-5-6 0,-4 5-1 16</inkml:trace>
  <inkml:trace contextRef="#ctx0" brushRef="#br0" timeOffset="31271.3606">10313 7305 2487 0,'9'13'55'0,"-6"-10"11"0,0 2 2 0,5 1 2 0,1-6-56 0,0 2-14 0,0 1 0 0,3 2 0 15,0-5 0-15,6 0 0 0,-3 0-9 0,3-2 9 16,3 2-23-16,-4 0 2 0,-2-3 0 0,3 3 0 31,0 0-4-31,-3 0-1 0,-3 0 0 0,0 3 0 0,0 2 10 0,-3 3 3 0,-4 0 0 0,1 0 0 16,-3 2 29-16,-3 1 5 0,0 2 2 0,-3 0 0 15,0-2 31-15,-3 2 6 0,-2-2 2 0,-1 2 0 16,-3-3-14-16,0 4-4 0,0-1 0 0,-3-2 0 16,3-4-28-16,0 4-7 0,0-3-1 0,0 0 0 15,3 0 5-15,1-3 1 0,-1 3 0 0,6-3 0 16,-3 3 0-16,3 0 0 0,0-2 0 0,0-1 0 15,3 0-14-15,6 0 9 0,0 1-9 0,6-1 8 16,5 0-19-16,1 1-4 0,3-6-1 0,0 0 0 16,3 0-58-16,0-8-12 0,2 2-2 0,4-7-690 15,0-3-138-15</inkml:trace>
  <inkml:trace contextRef="#ctx0" brushRef="#br0" timeOffset="31697.2261">12477 6289 2016 0,'0'0'179'0,"6"3"-143"0,3 2-36 0,-4 0 0 16,1 3 169-16,6-2 27 0,3 2 6 0,0-1 1 16,6 1-156-16,-3-2-31 0,6-1-7 0,-4 0-1 0,7-2-8 0,0-3 0 15,0-3 9-15,3 1-9 0,-1 2 0 0,-2-6 0 16,0 1-12-16,3 0 4 16,-7-1-36-16,4 1-6 0,0-3-2 0,0-2 0 15,3-1-17-15,-1 1-4 0,4-4-1 0,-3-2-644 16,0 1-129-16</inkml:trace>
  <inkml:trace contextRef="#ctx0" brushRef="#br0" timeOffset="32322.5498">14138 5405 979 0,'0'0'87'0,"0"0"-70"0,0 0-17 0,8 3 0 16,1 2 360-16,3 3 68 0,-3 3 13 0,3 5 3 15,0 0-350-15,3 5-70 0,-6 3-15 0,3 2-9 16,0 3 0-16,0 3-9 0,-3 0-1 0,-1 2 0 0,1 8 10 0,0 1 0 16,-3-1 0-16,0 3 0 0,0-3 0 0,0 1 0 15,-3-6 0-15,0-3 0 0,0-2 36 0,-3-6 4 16,0-2 0-16,0-5 0 0,0-6-15 0,0 0-2 15,0-8-1-15,0 3 0 0,0-8-22 0,0 0 0 16,0 0 0-16,0 0 0 0,0 0-8 0,0-8 0 16,3 1 0-16,-3-7 0 0,3-2 8 0,0-2 0 15,0-3 0-15,6-6 0 0,-3-4 0 0,3-1 11 16,0-3-3-16,3-2 0 0,0 0-8 0,2 0 8 16,1 0-8-16,6 0 8 0,-6 0-8 0,6-3 0 15,0 3 0-15,2-2 0 0,1-1 0 0,3 6-11 0,-3-1 11 16,-3 6-8-16,0 0-2 0,-1 5 0 0,-2 6 0 15,0 4 0-15,-6 9 2 0,3 5 0 0,-3 5 0 0,0 9 0 16,-3 4-4-16,0 6 0 0,0 8 0 0,-4 5 0 16,1 0 20-16,0 0 3 0,-3 0 1 0,0 0 0 15,0-3-4-15,0-2 0 0,0-3 0 0,0 0 0 16,0-2-8-16,3-3-11 0,-3-6 3 0,0-2 0 31,-3-5-160-31,0-1-32 0,3-5-7 0,-3-5-1 0</inkml:trace>
  <inkml:trace contextRef="#ctx0" brushRef="#br0" timeOffset="32778.3304">15212 4826 2530 0,'0'0'56'0,"6"0"11"0,3-3 2 0,-3 3 3 0,3 0-58 0,3 3-14 0,-3-3 0 0,3 0 0 16,-3 0 0-16,2 0 8 0,1 3-8 0,0-1 0 15,-3 4 0-15,-3-1 0 0,0 3 0 0,0 0 0 32,0 5-37-32,-3 0-4 0,0 6-1 0,-3-3 0 0,-3 2 16 0,3-2 3 0,-3 0 1 0,0 0 0 15,-3 0 31-15,3-3 7 0,-3 0 0 0,3 0 1 16,0 1 24-16,3-4 5 0,0-2 1 0,-3-3 0 16,3 1-24-16,0-6-5 0,0 0-1 0,0 0 0 15,6 2-17-15,0 1 8 0,0 0-8 0,3-3 0 16,3-3 32-16,3 0 0 0,3 3 0 0,-1 0 0 15,1 0-20-15,3 0-4 0,0 0 0 0,0 0-8 16,0 3 11-16,-3 0-11 0,2-3 10 0,-2 0-10 16,0 2-30-1,-3-2-12-15,-3 0-2 0,0 0-1 0,-3 3-187 0,0 0-38 16,-9-3-7-16,15 2-2 0</inkml:trace>
  <inkml:trace contextRef="#ctx0" brushRef="#br0" timeOffset="33373.7362">13920 6287 1267 0,'0'0'112'0,"0"0"-89"0,0 7-23 0,-3-1 0 16,3-6 148-16,0 5 24 0,0-5 6 0,0 0 1 0,0 0-131 0,0 0-25 16,0 0-6-16,0 0-1 0,0 0 0 0,9 0 0 15,0-5 0-15,6-1 0 0,0-1-16 0,6-1 10 16,0 2-10-16,2-2 8 0,7 0 16 0,3 0 4 15,-3 1 0-15,2 1 0 0,1 1 40 0,6 2 9 16,0-5 2-16,-1 6 0 0,4-4-19 0,3 1-4 16,5 2-1-16,1 1 0 0,-1-3-23 0,1 2-5 15,0-2-1-15,-1-1 0 0,4-2-26 0,-1 3 0 16,4-5 0-16,2 2 0 16,1 0-23-16,-1 0-9 0,-5-3-3 0,0 1 0 15,-1-1-13-15,4 3-4 0,-4-3 0 0,1 1 0 16,-6-3-12-16,-4 2-2 0,-2 3-1 0,-3 0 0 15,-7 0 23-15,-5 0 5 0,-3 3 1 0,-3 2 0 16,-6 1-46-16,0-1-10 0,-4 0-2 0,-5 3-447 0,-6 0-89 0</inkml:trace>
  <inkml:trace contextRef="#ctx0" brushRef="#br0" timeOffset="33859.4372">14715 6654 1670 0,'3'14'74'0,"-3"-9"15"0,0-5-71 0,0 8-18 15,-3-3 0-15,3 3 0 0,-3 0 191 0,3 2 34 16,-6-2 7-16,3 3 2 0,0-6-192 0,0 3-42 16,-3 3 0-16,0-3 0 15,0 5-34-15,0-2-1 0,0-1 0 0,-3 3 0 16,1-2-5-16,-1 2 0 0,3-2-1 0,-3-1 0 15,6 4 9-15,-3-4 3 0,0 1 0 0,3-1 0 0,0 1 45 0,0 0 10 16,0-4 2-16,3-7 0 0,0 8 4 0,0-8 2 0,0 0 0 0,0 0 0 16,0 0-21-16,0 0-4 0,6 6-1 0,0-4 0 15,3 1 28-15,0 0 4 0,6-3 2 0,2 2 0 16,1 1-24-16,3 0-5 0,3-3-1 0,3 2 0 16,0-2-12-16,5 0 0 0,1 0 0 0,3-2 0 15,-4 2-13-15,4-3-6 0,-3-2-1 0,3-1 0 31,-4-4-61-31,4 2-13 0,-6-5-2 0,3-1-583 0,-4-4-116 0</inkml:trace>
  <inkml:trace contextRef="#ctx0" brushRef="#br0" timeOffset="34240.4322">15248 6652 2113 0,'-3'8'46'0,"0"2"10"0,0 3 1 0,-3 3 3 0,0 3-48 0,-6 7-12 0,0 6 0 0,0 2 0 15,0 3 86-15,-3 3 14 0,1-3 4 0,2 0 0 16,0 0-59-16,-3 0-11 0,3-2-2 0,3-4-1 16,0 4 1-16,3-3 1 0,-3-3 0 0,3-6 0 31,0 1-54-31,3-3-11 0,0-5-3 0,0-5 0 15,0 0-30-15,0-6-7 0,3-5 0 0,0 0-1 16,-3-5-158-16,3-6-31 0,0-18-6 0,9 2-2 0</inkml:trace>
  <inkml:trace contextRef="#ctx0" brushRef="#br0" timeOffset="35794.2625">16691 5757 874 0,'0'0'39'0,"0"0"8"0,-3-2-38 0,3 2-9 15,0 0 0-15,0 0 0 0,-5 0 45 0,5 0 7 0,0 0 2 0,0 0 0 16,0 0 16-16,0 0 3 0,-6 2 1 0,6-2 0 16,0 0-10-16,-6 3-1 0,0 0-1 0,0-1 0 15,3 1-19-15,-3-3-4 0,3 3-1 0,3-3 0 16,-6 0 11-16,6 0 3 0,0 0 0 0,0 0 0 15,-6 0-4-15,6 0-1 0,0 0 0 0,0 0 0 16,0 0-19-16,6-3-3 0,6 3-1 0,0-3 0 16,3 3-13-16,-1-2-3 0,4-4-8 0,3 6 12 15,9-2-12-15,0 2 0 0,-10-3 8 0,1 3-8 32,3-5-29-32,-3 2-9 0,0-2-2 0,-6 2-884 0</inkml:trace>
  <inkml:trace contextRef="#ctx0" brushRef="#br0" timeOffset="36358.7525">17456 5535 2055 0,'-6'-5'45'0,"3"0"10"0,3-3 1 0,0 2 2 0,0-4-46 0,0 2-12 0,3 0 0 0,0 0 0 15,3 3 11-15,-3-1 0 0,3 4 0 0,3-4 0 16,6 1-11-16,-3 2 8 0,0-2-8 0,0 0 8 16,3 2-8-16,3 1 0 0,-1-1-10 0,-2 3 10 15,0 0-14-15,3 0 3 0,6 3 1 0,-6-3 0 16,-3 2 10-16,0-2 0 0,2 5 0 0,-2-2 0 16,-3 0 8-16,-3 2 6 0,0 3 2 0,0 3 0 15,0-1-5-15,-3 3-1 0,-9 3 0 0,0 0 0 16,0 3 17-16,-6 2 3 0,-9 3 1 0,-3-1 0 15,0-1-31-15,-2 1 0 0,-7-1 0 0,0-1 0 16,-3-3 0-16,7 3 0 0,2-2-11 0,3 0 11 16,-3-6 0-16,3 0 0 0,6-2 12 0,1-1-4 0,-1 1 13 15,3-1 3-15,0-4 0 0,0 2 0 0,6-3-6 0,0 3-1 16,-3-3 0-16,3 0 0 0,6-5 4 0,0 0 1 16,-6 6 0-16,6-4 0 0,0 4-22 0,9-1 0 15,6 3 0-15,3-6 0 0,0 1 0 0,6-3 0 16,5 0 0-16,4-3 0 15,3 1-40-15,2-1-10 0,4-2-2 0,6-3-652 16,-4-3-132-16</inkml:trace>
  <inkml:trace contextRef="#ctx0" brushRef="#br0" timeOffset="37310.2109">18406 5641 2026 0,'0'0'90'0,"0"0"18"0,0 0-86 0,6 0-22 0,3-3 0 0,3-2 0 15,3-3 11-15,-1 0-3 0,4 0 0 0,0 0 0 0,0-2 0 0,3-4 0 16,0-1 0-16,3-1 0 16,-1-3-8-16,1-2 0 0,0 0 0 0,-3 2 0 0,0 1-12 0,-3-3 3 15,-1-1 0-15,-2 4 0 0,3-6 33 0,-3 3 8 16,0-3 0-16,0 0 1 0,-3-2 16 0,3-3 3 16,-4-6 1-16,1 1 0 0,0-8-13 15,0-1-2-15,0 4-1 0,-3-4 0 0,0 1-45 0,0 5-10 16,0-5-2-16,0 2 0 0,0 0 8 0,0 3 0 15,0 0 1-15,-1 5 0 0,1 1 1 0,0 4 0 16,-3 1 0-16,-3 5 0 0,3 2 10 0,-3 6 0 16,-3-3 0-16,-3 5 0 0,3-2 0 0,-6 3 0 15,3-1-8-15,-3 6 8 0,3-6 0 0,-6 6-10 16,3 2 10-16,-2-2 0 0,-1 2-12 0,-3 3 12 16,0 0-12-16,-3 0 12 0,3 5-10 0,-3-2 10 15,3 2-8-15,0 1 8 0,0 2 0 0,0 0 0 16,1 2 0-16,2 1-8 0,0 5 8 0,0 2-8 15,0 3 8-15,0 0-8 0,0 9 8 0,0-1 0 0,-3 0 0 16,3 3 0-16,-3 2 0 0,0 3 0 0,1 3 0 16,-4 2 0-16,3-2 0 0,0 7 14 0,-3 4-3 0,3-1-1 15,-3 3 6-15,6-3 2 0,0-2 0 0,3-1 0 16,0 4-7-16,0-4-2 0,3 3 0 0,0-2 0 16,1 0-9-16,-1-1 10 0,3-2-10 0,0-5 10 15,0 0-10-15,3-6 0 0,-3 0 0 0,0-4 0 16,2-7 0-16,1-1 0 0,0-9 0 0,0 0 0 15,0 0 0-15,-3 0 0 0,3-5 12 0,3-5-4 16,0 0 6-16,0-1 1 0,3-2 0 0,0-2 0 16,3-4 5-16,0-4 2 0,0-1 0 0,6-2 0 15,0-3-10-15,-4-2-1 0,7-1-1 0,-3-5 0 0,0 0-10 16,3 1 0-16,3-4 0 0,-4 1 0 0,4 2 0 0,0 3 0 16,-3 2 0-16,0 3 0 0,0 3 23 0,-1 5 5 15,1 0 2-15,0 6 0 0,0-1-30 0,0 6 0 16,-6-1 0-16,0 4 0 0,-1 1 0 0,-2 4 0 15,0 2 0-15,0 3 0 0,-3 0-12 0,-3 5-9 16,0 0-2-16,-3-2 0 0,0 2 23 0,0-2 0 16,0-4 0-16,0 4 0 0,-3-3-10 0,0-3 10 15,0-5 0-15,0 3-9 0,-3-3-3 0,0-3-1 16,0 0 0-16,-3-2 0 0,0 2-6 0,0-2-1 16,-3-6 0-16,3 3 0 0,-3-3 20 0,3 1-8 15,0-1 8-15,0 0 0 0,3-2 12 0,3 5 10 0,0-5 2 16,0-3 0-16,3-3 7 0,3 1 1 0,3-1 1 0,3 3 0 15,3-2-14-15,0 2-3 0,3 0-1 0,0 3 0 16,-3-3-15-16,2 5 0 0,-2-2 8 0,0 5-8 16,-3 0 0-16,0 5-13 0,0 0 2 0,0 1 1 15,0 1 10-15,3 4 0 0,-6 0 0 0,2 2 0 32,1-3-24-32,-3 1-8 0,0 2-3 0,0-5 0 15,0 0-142-15,0-3-29 0</inkml:trace>
  <inkml:trace contextRef="#ctx0" brushRef="#br0" timeOffset="37830.8173">19814 5432 2106 0,'6'-11'93'0,"-3"9"19"0,3-4-89 0,3-2-23 0,0-5 0 0,3 5 0 16,2-2 32-16,4-1 3 0,6-2 0 0,3 2 0 15,-3 1-35-15,5-4-12 0,-2 4 0 0,-3 2 0 16,3 0 0-16,-6 5 0 0,-1 3 0 0,1 0 0 16,-3 3-8-16,-6 2 0 0,0 6-1 0,0-1 0 15,-6 4 21-15,0-1 13 0,-3 3-1 0,-3 0-1 16,-3 2 30-16,-3 6 7 0,-6 0 0 0,-3 2 1 16,-6 1-38-16,0 2-11 0,-2-3 0 0,-1 1 0 15,-3 2 0-15,0-5 0 0,0 0 0 0,4-3-12 16,2-3 12-16,0-2 0 0,3 0 0 0,-3-3 8 15,6-5 39-15,0 0 8 0,4 0 1 0,-1-3 1 16,0 3-27-16,3-2-6 0,0-1 0 0,0-3-1 16,3 4 14-16,0-4 3 0,6-2 1 0,0 0 0 15,0 0-41-15,0 0-11 0,0 0-1 0,9 3 0 16,3 2-4-16,6-2-2 0,0-3 0 0,5 3 0 16,10-3-43-16,3-3-9 0,3 3-2 0,2-5 0 15,4 2-152-15,0-5-30 0,44-8-6 0,-18 0-2 0</inkml:trace>
  <inkml:trace contextRef="#ctx0" brushRef="#br0" timeOffset="38169.9182">20710 5448 1728 0,'12'5'153'0,"-12"-5"-122"0,6 0-31 0,3 0 0 15,5-3 174-15,4 3 29 0,3 0 5 0,3-2 2 16,6-6-161-16,2 0-32 0,1 0-6 0,3-3-2 15,-3 1-9-15,2-1 0 0,-2 3 0 0,0-2 0 16,-3-1-12-16,2 1-4 0,1 2 0 0,0-3-1 16,0 0-34-16,-4 3-6 15,1-2-2-15,0-1 0 0,-6 6 9 0,-3-3 2 16,-1 3 0-16,-5-3 0 0,0 3-100 0,-6-1-19 16</inkml:trace>
  <inkml:trace contextRef="#ctx0" brushRef="#br0" timeOffset="38447.1683">21049 5207 1796 0,'0'0'80'0,"0"0"16"0,0 0-77 0,0 0-19 0,0 0 0 0,0 0 0 16,6 3 79-16,0 5 12 0,0-3 2 0,-3 5 1 16,3 4-32-16,-6 4-6 0,0 3-2 0,0 3 0 15,-6 5-23-15,3 8-5 0,-6 0-1 0,3 6 0 16,-3-4-14-16,0 4-3 0,-3 2-8 0,3-3 12 16,0-2-12-16,1-1-10 0,-1-4 2 0,3-6 0 31,0-3-118-31,0-4-23 0,3-1-5 0</inkml:trace>
  <inkml:trace contextRef="#ctx0" brushRef="#br0" timeOffset="38760.3296">21951 4953 2232 0,'0'0'99'0,"9"3"20"0,-3 2-95 0,0 3-24 16,3 0 0-16,-3 8 0 0,0 5 80 0,0 5 12 15,-3 1 3-15,0 5 0 0,0-1-44 0,-3 4-9 16,3 4-2-16,-3-4 0 0,0 2-25 0,-3 0-6 0,3 0-1 15,-6 0 0 1,3 5-38-16,0-5-8 0,0-2-2 0,0-6 0 16,0-3-116-16,-3-2-23 0,0-8-5 0,0 0-788 0</inkml:trace>
  <inkml:trace contextRef="#ctx0" brushRef="#br0" timeOffset="39877.3408">22109 4591 691 0,'6'-8'61'0,"3"2"-49"16,0-2-12-16,5 3 0 0,1-3 266 0,0 3 50 0,0-3 11 0,3 0 1 16,3-3-191-16,-3 3-38 0,5-2-8 0,-2-1-2 15,6 1-33-15,0-4-8 0,-3 4 0 0,3 2-1 16,-1-3-29-16,1 1-6 0,-3 2 0 0,6 0-1 16,-9 0-11-16,8 3 0 0,-8-1-10 0,6 4 10 15,-9-1 0-15,0 0 0 0,-4 1 0 0,1 2 0 16,-6 0 12-16,3 2 1 0,0 4 1 0,-3-4 0 15,3 4-1-15,-6 2 0 0,0 0 0 0,0 2 0 16,3 6-1-16,-3 0 0 0,-3 5 0 0,-3 3 0 16,0 2-2-16,0 3-1 0,0 3 0 0,-9 0 0 15,9 5 8-15,0 3 2 0,-3-3 0 0,0 5 0 16,-3 0 3-16,-3 6 1 0,9 0 0 0,0 2 0 16,-6 3-11-16,0 2-1 0,0 1-1 0,0 2 0 15,0 0 6-15,-3 1 2 0,3-1 0 0,-3 5 0 0,0-2-8 16,0 0-2-16,-2 0 0 0,2 2 0 0,-3 1-8 15,0-1 0-15,0 3 0 0,6 1 0 0,0-1 0 16,0-3 0-16,0-5 0 0,6 3-11 0,0-8 11 0,0-2-10 16,9-7 10-16,-6-4-10 0,3-3 10 0,-3-5 9 15,0-6-1-15,3-4-8 0,0-4 15 0,0 1-4 16,-3-3-1-16,0-3 0 0,0-3 8 0,-3 1 2 16,0-3 0-16,0 0 0 0,0-3-6 0,0-5-1 15,0 0 0-15,0 5 0 0,0 1-5 0,-6-1-8 16,6-5 11-16,-6 3-11 0,0-3 0 0,-3 0 0 15,-3 0-10-15,0 0 10 16,-6-3-33-16,-3 0 1 0,-2 1 0 0,-10-6 0 16,-3 2-135-16,-6-2-26 0,-8-2-6 0</inkml:trace>
  <inkml:trace contextRef="#ctx0" brushRef="#br0" timeOffset="44102.0433">3255 10033 1818 0,'0'0'80'0,"0"0"17"0,0 0-77 0,0 0-20 15,0 0 0-15,9 0 0 16,0 0 14-16,3 0-1 0,0-3 0 0,0 1 0 0,0-1-13 0,3 0 11 15,2-2-11-15,1 0 10 0,0 0-10 0,3-1 0 16,3 4-10-16,3-1 10 0,-1-2-12 0,4 2 3 16,3 0 1-16,-6 3 0 0,-1 0 8 0,4 0 0 15,0 0 0-15,-3-2 0 0,3 2 0 0,-4 0 0 16,-2-3 0-16,0-2 0 0,3 2 0 0,0-2 0 16,-4-3-8-16,-2 3 8 0,0-3-17 0,0 2 1 15,-3 1 1-15,0 0 0 16,-4 0-25-16,-2-1-6 0,0 4-1 0,0-4 0 15,0 1-21-15,-6 0-5 0,0-1-1 0,0 4 0 0</inkml:trace>
  <inkml:trace contextRef="#ctx0" brushRef="#br0" timeOffset="44397.2526">3303 10411 1890 0,'0'0'41'0,"0"0"9"0,0 0 2 0,0 0 1 0,0 0-42 0,0 0-11 0,3-5 0 0,6 0 0 0,0-3 18 0,6 0 2 15,-1 0 0-15,4 0 0 0,3-3-20 0,3 4 10 16,6-1-10-16,0 0 8 0,-1 0-8 0,4 0 0 15,3 2 0-15,-1 4 0 0,1-3-12 0,-3 2-5 16,0 0-1-16,2 1 0 0,1 2 1 0,-3 0 0 16,3-3 0-16,-1 3 0 15,4-3-101-15,3 1-20 0</inkml:trace>
  <inkml:trace contextRef="#ctx0" brushRef="#br0">5357 9589 1566 0,'0'0'69'0,"0"0"15"0,0 0-68 0,0 0-16 0,0 0 0 0,3-6 0 16,-3 1 67-16,3 0 9 0,0-1 3 0,0 1 0 16,0-3-26-16,-3 0-5 0,0 0 0 0,0 3-1 15,0 5-37-15,0-5-10 0,-3-3 0 0,3 2 0 0,-6 1 0 16,3 2 0-16,-3-2 0 0,3 3 8 0,-3-1 0 0,0 3 0 15,-3-3 0-15,0 3 0 0,-3 3 1 16,0 0 1-16,0 2 0 0,-3 3 0 0,0 0-10 0,1 0 0 16,-4 2 0-16,3 3 8 0,-3 1-8 0,0 2 12 15,0-3-12-15,0 5 12 0,-2 1 0 0,2-1 0 16,-6-2 0-16</inkml:trace>
  <inkml:trace contextRef="#ctx0" brushRef="#br0" timeOffset="45982.0152">5946 9647 1954 0,'0'-11'87'0,"0"11"17"0,-3-8-83 0,3 3-21 16,3 0 0-16,3-1 0 0,3-2 52 0,3 0 7 0,6 1 1 15,0-7 0-15,2 4-30 0,4-4-6 0,3 1 0 0,-3 0-1 16,3 2-23-16,-4 6-12 0,1 0 2 0,0 7 0 16,0 4 2-16,0 2 0 0,-4 2 0 0,1 9 0 15,0 5 8-15,-3 5-8 0,-6 0 8 0,3 3-8 16,-6 2 24-16,0 3 4 0,0 5 2 0,-3-2 0 15,-3 2-6-15,0 1 0 0,2 2-1 0,1-3 0 16,-3 0-15-16,0-5 0 0,0-2 0 0,3-1 0 16,-3-7 0-16,0-1 0 0,0-2 0 0,0-6 0 15,-3-2-19-15,0-2 0 0,0-4 0 0,-3-2 0 16,3-3 3-16,0-5 1 0,0 0 0 0,0 0 0 16,0 0 15-16,0 0 13 0,-3-5-2 0,-3-6-1 15,0-4 18-15,0-1 3 0,6-3 1 0,0-5 0 16,3-2-14-16,0-6-2 0,3-5-1 0,6-5 0 0,0-3-15 15,6-5-10-15,0-1 2 0,3 4 0 0,0 2-11 16,-1 0-1-16,4 2-1 0,0 9 0 0,-3 2 1 16,0 8 0-16,-4 3 0 0,1 5 0 0,0 1 36 15,0 4 8-15,-3 8 2 0,0 1 0 0,0 2-2 16,3 5 0-16,-4 3 0 0,4 5 0 0,-6 0 4 0,6 6 0 16,-6 2 0-16,3 5 0 0,-6 1-13 0,3-1-3 15,0 1 0-15,-3 2 0 0,-1 3-12 0,4 2-16 16,-3-2 3-16,0 0 1 15,0 2-176-15,-3-2-36 0,-3 29-6 0,3-22-2 16</inkml:trace>
  <inkml:trace contextRef="#ctx0" brushRef="#br0" timeOffset="46898.5672">7598 9914 345 0,'21'-8'31'0,"-12"8"-31"0,-3 0 0 0,0-3 0 15,-6 3 343-15,12-5 62 0,5-3 13 0,-5 0 2 16,0-5-315-16,3 0-63 0,9-6-13 0,-3 1-2 0,0-3 1 0,-3-1 0 15,-1 1 0-15,4-3 0 0,0-2-10 0,-3-1-2 16,-3-4 0-16,3-1 0 0,2-2 29 0,-5-3 6 16,-3-3 1-16,0 0 0 0,3-5-19 0,0 0-3 15,0 0-1-15,-6-2 0 0,0-1-29 0,0-2-20 16,0-1 4-16,-3 1 0 16,-6 3-34-16,-3 2-6 0,6 5-2 0,-3 3 0 15,-6 0 20-15,0 2 4 0,-3 4 1 0,0-1 0 0,6 0 33 0,-6 3 9 16,-6 0 1-16,3 2 0 0,6-2 37 0,-3 3 7 15,-3-1 2-15,0 4 0 0,3-4-29 0,0 6-6 16,1-3-1-16,-1 6 0 0,-3-1-9 0,3 3-3 16,3 0 0-16,0 3 0 0,-3 3-8 0,3 4-11 15,3-2 3-15,3 8 0 0,0 0-4 0,-6 0 0 0,-6 8 0 16,6-2 0-16,6 7 12 0,-9 8-12 0,-3 0 12 16,0 8-12-16,7 6 21 0,-4 2 4 0,-3 5 1 0,-3 3 0 15,0 5-1-15,9-2 0 0,6 2 0 0,-6 6 0 16,-6 5 0-16,6-1 0 0,6-1 0 0,3-1 0 15,0-3-13-15,0 1 0 0,6-3 8 0,0 0-8 16,3-3 0-16,0-2 0 0,-9-1 0 0,6-2 0 16,6-5-10-16,-1 0-2 0,-5-3 0 15,0-6 0-15,3-1 12 0,3-1 0 0,-3-5 0 0,-6-1 0 16,0 1 17-16,6-5 3 0,0-3 0 0,-3-1 0 16,-3-4-20-16,3 0 10 0,2-6-10 0,1 0 8 15,0-2-8-15,-3-3 0 0,3-3 0 0,3-2-11 16,3-6 19-16,-3-2 3 0,-6 0 1 0,8-3 0 15,7-8 3-15,-3 6 1 0,-6-4 0 0,3-1 0 16,3-1 24-16,3-3 6 0,2 1 1 0,-5-1 0 0,0 4-21 16,0 1-4-16,3 1-1 0,-7 5 0 0,1 6-8 0,0-1-1 15,0 1-1-15,-3 4 0 16,0 6 17-16,-3 3 4 0,3 0 1 0,0 7 0 0,-1 6-33 0,1 0 0 16,-3 3 0-16,3-1 0 15,3 3-20-15,0 3-10 0,-3 2-2 0,3-2-1 16,-1-3 33-16,1 3 0 0,0-3 0 0,0 1 0 0,0-4-12 0,0-2 4 15,-6 3 8-15,2-4-13 16,-5 1-35-16,0-2-6 0,0-1-2 0,-6-5 0 16,3 0 18-16,-6-3 3 0,0-5 1 0,0 0 0 0,0 0 20 0,0 0 4 15,-6-8 1-15,3-3 0 0,-6-2 39 0,9-3 8 16,-3-2 2-16,6-1 0 0,3-2 12 0,0 0 2 16,3 2 1-16,3-2 0 0,6 3-11 0,-3 2-3 0,0 0 0 0,3 5 0 15,-1 1-21-15,1 2-5 0,0 3-1 0,3-1 0 16,-3 6-1-16,3 0 0 0,-1 6 0 0,1 1 0 15,-3-1-13-15,3 4 0 0,0 4 0 0,-3-4 0 16,0 3-16-16,-1 3 0 0,-2 0 0 0,-3 3 0 31,-3 2-128-31,-3 0-26 0,0 0-5 0,-3 0-1 0</inkml:trace>
  <inkml:trace contextRef="#ctx0" brushRef="#br0" timeOffset="47773.2236">5511 9655 1796 0,'0'0'80'0,"0"0"16"0,0 0-77 0,-5 0-19 16,-1-3 0-16,0 3 0 0,6 0 61 0,-6 0 9 16,0-5 2-16,3 2 0 0,-3-2-72 0,0-1 0 15,3-1 0-15,-6-1-15 16,0 0-45-16,3 0-10 0,0 0-2 0,0 3 0 15,0-1 28-15,0 4 6 0,6 2 1 0,-6-3 0 0,-3 0 50 0,0 1 11 16,3 2 1-16,1-3 1 0,-4 3 27 0,3 0 6 16,0 0 1-16,-3 0 0 0,3 3-20 0,-3-1-4 15,0-2-1-15,0 0 0 0,-3 0-18 0,3 0-3 16,0 3-1-16,0-3 0 0,0 0-13 0,0 0 9 16,1 3-9-16,-1-3 8 0,0 0-8 0,3 2 0 0,-3 4 0 15,3-4 0-15,0 1 0 0,-3-3 0 0,3 2 0 0,0 4 0 16,0-1 10-16,0 3 0 0,0-3 0 0,0 6 0 15,-3-1 7-15,3 1 2 0,-3 0 0 0,0-1 0 16,-2 3 2-16,2-2 1 0,0 2 0 0,3 0 0 16,-3 1 10-16,3-1 1 15,0 0 1-15,3 0 0 0,0 3-7 0,3 0-2 0,0 0 0 16,6 5 0-16,0 0-9 0,0 3-1 0,3 3-1 0,0-4 0 16,0 4 21-16,3-3 4 0,-4-3 1 0,4 0 0 15,-3-2-23-15,3-1-4 0,-3 1-1 0,3-6 0 16,0 0 0-16,0 0 0 0,3 0 0 0,-3-2 0 15,3-3-4-15,2 0 0 0,1 0-8 0,3 0 12 16,-3-3-25-16,3 0-6 0,3-2-1 0,2 0 0 16,4-3-136-1,3-6-28-15,0-4-6 0</inkml:trace>
  <inkml:trace contextRef="#ctx0" brushRef="#br0" timeOffset="50686.4318">9640 9422 288 0,'0'0'25'0,"0"0"-25"0,0 0 0 0,0 0 0 16,0 0 264-16,0-5 47 0,0-3 9 0,0 2 3 15,0 6-198-15,0-5-39 0,0-6-8 0,-3 3-2 16,3 1 7-16,0-1 1 0,0-3 0 0,3 3 0 16,-3 0-7-16,3 0-1 0,0 0 0 0,0-2 0 15,0-4-19-15,3 4-4 0,0-1-1 0,0 3 0 16,3-5-41-16,0 5-11 0,2-2 0 0,-2 4 0 15,0 1-16-15,3 2-4 0,0 1-2 0,0 4 0 16,0 4 12-16,0 4 10 0,0 1-13 0,-3 5 5 16,0 5 8-16,0 3 0 0,-3 5 0 0,2 5 8 15,-5 3 12-15,3 6 4 0,-3 2 0 0,3 2 0 16,-6-2-1-16,3 0 0 0,0 0 0 0,0-3 0 16,0 1-23-16,0-6 0 0,0 0 0 0,0-5 8 0,-3-3-18 15,0-3-3-15,0-7-1 0,0-6 0 0,-3-2-7 16,3-1-2-16,-3-5 0 0,3 3 0 15,0-8 15-15,0 0 8 0,0 0-10 0,0 0 10 0,-3-8 10 16,-3 0 8-16,0-7 2 0,0-1 0 0,0-5 9 16,0-3 3-16,3-5 0 0,1 0 0 0,2-6 0 15,2 1 0-15,1-3 0 0,3-6 0 0,3-2-32 0,0 0 0 16,0-2 0-16,3-1 0 16,3 1-21-16,0 4-11 0,0 1-1 0,0 5-1 15,0 2 34-15,-1 9-8 0,4 2 8 0,-3 6 0 0,0 4-9 0,0 6 9 16,0 6-13-16,-3 7 5 0,3 0 19 0,-1 9 4 15,4 4 1-15,-3 6 0 0,3 5 3 0,-3 3 1 16,0 0 0-16,-3 7 0 0,6 1 3 0,-6 2 1 0,2-2 0 0,1-3 0 16,3 0-12-16,-6-3-1 15,3-2-1-15,-3-3 0 0,-3-2-10 0,3-6-14 16,-6 0 3-16,0 0 1 16,-3-2-91-16,-3-3-19 0,6-6-3 0,-6 1-627 0,-3-1-126 0</inkml:trace>
  <inkml:trace contextRef="#ctx0" brushRef="#br0" timeOffset="51064.4203">11197 9475 2602 0,'0'0'57'0,"0"0"12"0,0 0 3 0,0 0 1 0,9 2-58 0,0-2-15 16,-1-2 0-16,7-1 0 0,-3-5 0 0,6 3-15 0,3-3 3 0,0 0 1 16,3 0 11-16,-1 0 0 0,7 3 8 0,-3 0-8 15,3-1 0-15,0 1 0 0,-1 5 0 0,1 0 0 16,0 0 0-16,0 0 0 0,-1 0 0 0,-2 3-8 31,3-3-27-31,-6 0-5 0,0 0 0 0,-4-3-1059 0</inkml:trace>
  <inkml:trace contextRef="#ctx0" brushRef="#br0" timeOffset="51469.337">12343 8623 748 0,'0'0'67'0,"6"0"-54"16,0-6-13-16,0 4 0 0,-6 2 374 0,5 0 72 15,1-5 14-15,0 5 4 0,-6 0-326 0,6 2-65 16,3 3-13-16,0 9-2 0,-3 2-44 0,6 2-14 16,-3 9 8-16,0 7-8 0,0 6 21 0,3 7 1 15,-6 4 0-15,3 4 0 0,0 9 2 0,0-1 1 0,-4 1 0 0,1-1 0 16,0-2 12-16,0 2 3 0,0 1 0 0,0-3 0 16,0-3-26-16,-3-2-5 0,0-3-1 0,0-6 0 31,-3-5-38-31,0-2-8 0,0-5-2 0,0-4 0 15,-3-2-131-15,0-7-26 0,-6-7-6 0,3-1-1 0</inkml:trace>
  <inkml:trace contextRef="#ctx0" brushRef="#br0" timeOffset="51953.0552">13206 9144 2318 0,'9'5'51'0,"0"-5"10"0,-3 0 3 0,0 0 1 0,6-2-52 0,-1-1-13 0,4 0 0 0,6 1 0 16,-3-4 0-16,3 4 0 0,3-6 0 0,-3 3 0 16,2-3 0-16,1 2 11 0,3 1-2 0,-3 2 0 15,3 1 3-15,-1-1 0 0,1-2 0 0,6 0 0 16,0 2-12-16,-1-2-11 0,1-1 3 0,0-2 0 16,0 3-13-16,-4 0-3 0,4-3 0 0,-3 3 0 15,-3-1-104-15,-1 4-22 16,1-1-4-16,-6-2-1 0</inkml:trace>
  <inkml:trace contextRef="#ctx0" brushRef="#br0" timeOffset="52222.3229">13498 8713 1670 0,'0'0'148'0,"0"0"-118"16,0 0-30-16,3 5 0 0,3 0 136 0,-4 6 22 15,4-1 4-15,-3 6 1 0,3 3-146 0,0 10-29 16,3 3-5-16,-3 10-2 0,3 3 31 0,-3 5 5 0,3 3 2 0,0 3 0 16,-6-1 1-16,3 4 0 0,-3-4 0 0,0-2 0 15,3-3 3-15,-3 1 1 0,3-6 0 0,-6-3 0 31,3-2-77-31,-6-9-15 0,3-2-4 0,-6-5-929 0</inkml:trace>
  <inkml:trace contextRef="#ctx0" brushRef="#br0" timeOffset="53236.6172">14900 8456 1152 0,'8'-8'102'0,"-5"6"-82"16,3-4-20-16,0 4 0 0,0-4 164 0,3 4 29 16,0-1 6-16,0 0 1 0,0 1-94 0,3 2-18 15,0 2-4-15,0 4-1 0,0-1-57 0,0 6-11 16,2-1-3-16,4 9 0 0,-6 4-12 0,0 9 11 0,3 8-11 0,0 5 10 16,-3 2 11-16,0 4 3 15,0-1 0-15,-3 6 0 0,-1-1 33 0,1 1 7 0,0-1 2 0,-3-4 0 16,-3-1-18-16,0-8-4 0,-3-5-1 0,0-2 0 15,-3-6-31-15,0-6-12 0,0-1 11 0,0-6-11 16,0-1 0-16,-3-4 0 0,3-3 0 0,0-3-10 16,0 1 0-16,3-6 0 0,0 0 0 0,0 0 0 15,-5-8 10-15,2 0 0 0,-3-6 0 0,6 1 0 16,0 0 10-16,0-6 1 0,0-7 0 0,3-3 0 16,3 0-1-16,2-8 0 0,1-6 0 0,0 1 0 15,3 2-10-15,3-2 0 0,0 0 0 0,0-6 0 16,3 3 0-16,3-3 0 0,-1-2 0 0,4 5 0 15,0 3-13-15,0 5 1 0,-3 5 1 0,2 3 0 16,1 3-5-16,0 4 0 0,-6 4-1 0,0 5 0 16,0 5 17-16,-3 0 0 0,-1 5 0 0,-2 6 9 15,3 2 1-15,-3 3 0 0,3 8 0 0,-3 2 0 0,3 6 3 0,-3 5 1 16,3 3 0-16,-3 2 0 0,-4 1-2 0,4-1 0 16,3 3 0-16,-6-2 0 0,3 4-12 0,0 1 9 15,0-3-9-15,0 5 8 0,-3 1-8 0,0-4 0 16,0-2 0-16,-1-2-11 0,-2-6-9 0,3-3-3 15,-3-4 0-15,-6-7 0 16,0 1-204-16,0-2-41 0</inkml:trace>
  <inkml:trace contextRef="#ctx0" brushRef="#br0" timeOffset="54053.4309">17123 8025 1728 0,'15'2'76'0,"-9"-2"16"15,0 0-73-15,3 0-19 0,3 0 0 0,0 0 0 0,-6 0 119 0,2 3 20 16,1 0 4-16,0-1 1 15,-3-2-172-15,-6 0-33 0,0 0-7 0,0 0-2 16,0 0 9-16,-6 6 1 0,-6-1 1 0,-2 3 0 0,-4 0 50 0,0 5 9 16,-3 0 0-16,-3 3 0 0,0 0 12 0,-2 3-2 15,5-1-1-15,0 1 0 0,-3-1 39 0,3-2 8 16,3 0 2-16,3 0 0 0,-2-6-22 0,-1 4-4 16,0-4 0-16,3 3-1 0,3-2-31 0,-6-3 0 0,-6 0 0 15,4 0-10 1,5 0-14-16,-3 2-4 0,3-7 0 0,0 2 0 0,3 1 14 0,0-4 2 15,6 1 1-15,-3-3 0 0,0 5 11 0,7-2 0 0,2-3 0 16,0 0 0-16,0 0 0 0,-3 5 8 0,3-5-8 0,0 5 11 16,3 3-2-16,-3-8 0 0,2 6 0 0,4 2 0 15,3-3-1-15,-3 3-8 0,-3 0 12 0,3 0-4 16,3-3-8-16,0 6 0 0,-3-1 0 0,0 3 0 16,0 1 0-16,0 4 0 0,6 1 0 0,-3 4 0 15,-6 4 28-15,3 5 0 0,6 2 0 0,0 0 0 16,-4 3 6-16,1 3 2 0,-3-5 0 0,6 4 0 15,0 4-8-15,-6-1 0 0,0-2-1 0,3 2 0 16,3-2 4-16,0 2 1 0,-6 0 0 0,-3-5 0 16,6-2-4-16,-3-1-1 0,-3-2 0 0,-3 0 0 15,-3-6-7-15,3 3-2 0,3-2 0 0,-3 2 0 16,-6-3-5-16,3 1-1 0,0-4 0 0,3-1 0 0,-3-4-4 16,3-2-8-16,-3-3 11 0,3-2-11 0,3-3 10 0,-3 2-10 15,0-2 8-15,0-8-8 0,6 6 9 0,-6-6-9 16,0 0 10-16,0 0-10 0,0 0 15 0,0 0-3 15,0 0-1-15,0 0 0 0,0 0 4 0,0 0 1 16,9-3 0-16,-1 3 0 0,1-3 1 0,3 1 1 16,6-4 0-16,3 1 0 0,3 0-8 0,0 2-2 15,2 0 0-15,4 1 0 0,6-1-20 0,0 1-4 16,-7-1 0-16,4 3-1 16,3-3-16-16,-3 3-3 0,-4-2-1 0,-2-6-801 15,0-3-160-15</inkml:trace>
  <inkml:trace contextRef="#ctx0" brushRef="#br0" timeOffset="54622.9032">18004 8668 518 0,'0'0'46'0,"-6"0"-37"0,6 0-9 0,-3 0 0 16,-6 0 49-16,6-3 8 0,-3-2 2 0,3 0 0 16</inkml:trace>
  <inkml:trace contextRef="#ctx0" brushRef="#br0" timeOffset="54738.6069">17989 8538 345 0,'0'0'31'0,"0"0"-31"15,0 0 0-15,0 0 0 0,6-5 145 0,-3 0 23 16,-3-3 5-16,6 2 1 15,-6 6-161-15,3-5-32 0,0-3-6 0,3 0-380 16</inkml:trace>
  <inkml:trace contextRef="#ctx0" brushRef="#br0" timeOffset="54976.9563">18019 8427 518 0,'0'0'46'0,"0"0"-37"16,0 0-9-16,0 0 0 0,0 0 227 0,0 0 43 16,0 0 9-16,0 0 1 0,6-3-112 0,-6 3-22 15,3-5-5-15,-3 5-1 0,0 0-47 0,6-3-9 16,-6 3-3-16,0 0 0 0,6 3-23 0,0 5-5 0,0-3-1 15,0 6 0-15,-3 5-32 0,3 5-6 16,0 8-2-16,-3 5 0 0,0 3 9 0,-3 8 2 0,2 6 0 0,-2 2 0 16,0 2 8-16,0 1 1 0,0-1 1 0,3 4 0 15,0-7 16-15,-3 1 3 0,0-5 1 16,0-3 0-16,0-5-36 0,0-6-7 0,-3-2-2 0,3-3 0 16,0-8-8-16,-3-2 10 0,6-4-10 0,-6 1 10 15,3-8-10-15,0 0-9 0,0-8 9 0,0 0-13 31,0 0-46-31,0 0-9 0,0 0-1 0,-2-8-1 0,-4-2-174 16,3-4-36-16</inkml:trace>
  <inkml:trace contextRef="#ctx0" brushRef="#br0" timeOffset="55672.099">18864 8726 864 0,'0'0'38'0,"0"0"8"0,0 0-37 0,0 0-9 16,0 0 0-16,0 0 0 0,0 0 281 0,0 0 55 16,0 0 10-16,0 0 2 0,0 0-257 0,0 0-52 15,0 0-11-15,0 0-1 0,0 5-13 0,0-5-2 16,0 0-1-16,0 0 0 0,0 0 5 0,0 0 0 15,6 3 1-15,3-3 0 0,0 0 31 0,3-3 7 16,6 3 1-16,-3-2 0 0,3 2-26 0,2-3-5 0,-2 3-1 0,6 0 0 16,0 0-3-16,0-3-1 0,3 3 0 0,-1 0 0 31,1-2-83-31,-3 2-17 0,3 0-3 0,-6 0-1 16,2 0-112-16,-2 0-22 0,21-8-5 0,-9 2-1 0</inkml:trace>
  <inkml:trace contextRef="#ctx0" brushRef="#br0" timeOffset="56776.1458">20397 8022 1209 0,'0'0'53'0,"0"0"12"0,-3-8-52 0,0 3-13 0,0 0 0 0,0-1 0 15,-3-2 93-15,3 3 16 0,0 0 3 0,3 0 1 16,0-3-97-16,0 2-16 0,-3 1-9 0,3 5 1 16,0-5 8-16,0 5 0 0,-3-8 0 0,1 5 0 15,2 3 20-15,-3-2 7 0,3 2 1 0,-6-6 0 16,-3 6 19-16,3 0 4 0,6 0 1 0,-6 0 0 16,-6 0-7-16,0 0-1 0,-3 3 0 0,3 0 0 15,-3 2-27-15,0 0-5 0,-5 0-2 0,2 3 0 16,0 0-10-16,0 0 0 0,-3 3 0 0,3-1 0 15,0 1 0-15,4 0 0 0,-4-1 0 0,3 3 0 0,-3 3 0 0,3 0 0 16,0-3 0-16,0 6 0 0,-3-6 15 0,7 6 1 16,-1-1 0-16,0 1 0 0,-3-1 16 0,3 3 3 15,0 0 1-15,3 1 0 0,3-1-18 0,-3 3-3 16,0-6-1-16,3 6 0 0,3 0 6 0,0-3 2 16,0 0 0-16,0-2 0 0,3-1-2 0,3 1 0 15,3-3 0-15,3-1 0 0,3 4-3 0,3-3-1 16,3 0 0-16,0-3 0 0,3 0-7 0,-1-2-1 15,1-1-8-15,0 1 12 0,3-3-12 0,0-3 0 16,-6-2 0-16,2-1 0 0,1 1-24 0,0-8 0 16,0-3-1-16,0 3 0 15,3-1-128-15,2-2-26 0,-2-2-5 16</inkml:trace>
  <inkml:trace contextRef="#ctx0" brushRef="#br0" timeOffset="57206.9918">19850 8861 1825 0,'0'0'80'0,"0"0"18"0,0 0-78 0,0 0-20 15,0 0 0-15,0 0 0 0,0 0 97 0,6-3 16 16,-1 1 3-16,1-1 1 0,3-2-56 0,0 2-11 15,0-2-2-15,3 2-1 0,3-2-14 0,3 2-2 16,-3-2-1-16,6 5 0 0,-1-3-11 0,7 3-3 16,0 3 0-16,3-3 0 0,3 3 8 0,-1-1 0 0,4-2 1 15,0 3 0-15,2-3-3 0,1 2-1 0,3 1 0 16,-1-3 0-16,1 3-21 0,-3-3-16 0,-1-3 2 0,-2 0 1 31,0 3-39-31,-6-2-7 0,-1-3-1 0,1-1-1 16,0 1-177-16,-3-3-35 0,20-16-7 0,-14 6-2 0</inkml:trace>
  <inkml:trace contextRef="#ctx0" brushRef="#br0" timeOffset="57748.5474">20201 9226 172 0,'0'0'16'0,"0"0"-16"15,0 0 0-15,0 0 0 0,0 0 455 0,0 0 88 16,0 0 17-16,9 0 4 0,-3 0-382 0,3-3-77 16,3 1-15-16,-1-1-3 0,1-2-67 0,3-3-12 15,0 0-8-15,3 0 8 0,-3 0-8 0,3 3 0 16,0-1 0-16,2 4 0 0,-2-6 0 0,0 5 0 0,3 3-11 16,-6 0 11-16,0 0 0 0,0 0 0 0,-3 3 0 0,-1 0 0 15,-2 4 0-15,0-1 8 0,0 2 0 16,-3-3-8-16,-3 3 14 0,-3 3-4 0,0-4-1 0,0 4 0 15,-6 0-9-15,0-1 8 0,-3 6-8 0,-3-3 8 16,-2 3-8-16,-4 0-9 0,0 5 9 0,3-5-13 16,0 0 13-16,-3 0 0 0,0 0 0 0,3-3 0 15,6 0 0-15,-2-2 13 0,2-3-2 0,0 2-1 16,0 1 18-16,3-3 4 0,0 0 1 0,3-3 0 16,3-5-17-16,0 0-3 0,0 0-1 0,0 0 0 15,0 0 0-15,0 0 0 0,3 8 0 0,3-5 0 16,3 2-12-16,6-5 0 0,0 0 0 0,8 0-10 15,4-3-10-15,3 1-1 0,3-6-1 0,-1 2 0 16,4-2-125-16,3-2-25 0,0-1-4 0,-1-2-851 16</inkml:trace>
  <inkml:trace contextRef="#ctx0" brushRef="#br0" timeOffset="58375.8749">21296 8117 1843 0,'12'-2'81'0,"-6"-1"18"0,0 3-79 0,3-3-20 0,0-2 0 0,3 0 0 16,0 0 154-16,6-3 27 0,-1 0 6 0,4-3 1 16,0 3-148-16,0 0-28 0,3 0-12 0,-3 0 8 15,-1-2-8-15,4 2 0 0,-3 0 0 0,0 3 0 16,3-1 0-16,-3 4 0 0,-1-1 0 0,1 0 0 15,-3 3 19-15,3 0 1 0,0 0 1 0,-3 3 0 16,-4-3 0-16,1 3 0 0,-3-1 0 0,0 1 0 16,0 2-21-16,0 1 0 0,-3 4 0 0,-3-2 0 15,6 0 0-15,-3 3-13 0,0 2 1 0,0 0 1 0,-1 0 11 16,-2 1-12-16,3-1 12 0,-3 5-12 0,0 1 12 16,3 2 0-16,-3 3 0 0,3 2 0 0,-3 6 0 15,3 2 0-15,0 1 0 0,-3 4 0 0,0 4 8 0,0 2 4 16,-3 8 1-16,3 0 0 0,-3 0 15 0,0-1 2 15,3-1 1-15,-3 2 0 0,0-3-2 16,0 3 0-16,-1 0 0 0,1 2 0 0,0 1-9 0,3-3-3 16,0-3 0-16,0-2 0 0,0-1-7 0,3-2-2 15,0-2 0-15,0-4 0 0,3 1-8 0,-3-6-11 16,0 3 3-16,-3-5 0 0,3-5 8 0,-3-4 14 16,-3 1-3-16,0-3-1 0,0-2 9 0,-3 2 1 15,0-5 1-15,-3 0 0 0,0-3-5 0,-3 0 0 0,0 1-1 16,-3-4 0-16,-3 1 0 0,-3-3 0 0,-3 0 0 0,-6-3 0 31,-5-2-46-31,-10 2-9 0,-6-3-1 0,-8-4-1 16,-7-1-107-16,1 1-22 0,-4-1-4 0</inkml:trace>
  <inkml:trace contextRef="#ctx0" brushRef="#br0" timeOffset="59550.724">5008 11710 1789 0,'0'0'79'0,"0"0"17"0,0 0-77 0,0 0-19 16,0 0 0-16,0 0 0 0,0 0 69 0,0 0 11 15,0 0 1-15,0 0 1 0,0 0-50 0,0 0-11 16,0 0-1-16,0 0-1 0,0 0-19 0,0 0-14 16,0 0 2-16,6 3 1 0,-3-3 3 0,3 5 0 15,0-2 0-15,0 2 0 0,0 3 8 0,0-2 0 16,3-1 0-16,0 0-8 0,3 0 8 0,-3 3 0 16,3-2 0-16,3-1 0 0,-1 3 0 0,1-3 12 15,0-2-2-15,6-1-1 0,-3-2 7 0,6 0 2 16,-3-5 0-16,5 3 0 0,-2-4 10 0,6 1 1 0,-3-3 1 0,3-3 0 15,-1 1-22-15,4-3-8 0,-3-1 0 0,3 1 0 16,-7 3 0-16,4-4-15 0,0 4 2 0,-3-1 0 31,-1 1-23-31,-2-1-4 0,-3 0 0 0,0 4-1 16,0-1-11-16,-3 2-3 0,-6 1 0 0,2 2 0 16,-5 1-31-16,-3 2-6 0,-6 0-2 0</inkml:trace>
  <inkml:trace contextRef="#ctx0" brushRef="#br0" timeOffset="59857.916">5404 11560 345 0,'0'0'31'0,"-6"-3"-31"16,3-2 0-16,-3 2 0 0,3-2 451 0,3 5 84 16,-3-6 17-16,1 1 3 0,2 5-403 0,0 0-80 15,0 0-16-15,0 0-3 0,0 0-32 0,0 0-6 16,0 0-2-16,0 0 0 0,8 11-13 0,-2 5 0 16,0 7 0-16,-3 9 0 0,6 8 0 0,-3 5 0 15,0 5 0-15,0 0 9 0,-3 3-9 0,6-2 8 16,0 2-8-16,0-3 8 0,0 3-24 0,3 0-6 0,0-3-1 15,2-5-1111-15</inkml:trace>
  <inkml:trace contextRef="#ctx0" brushRef="#br0" timeOffset="60709.6232">6637 11009 2091 0,'0'0'46'0,"0"0"10"16,0 0 1-16,3-5 2 0,-3 0-47 0,6-3-12 0,-1 3 0 0,1-3 0 0,6 0 0 0,0-3-9 15,0 3 9-15,3-2-13 0,-3 2-6 0,3 0-1 16,0 0 0-16,0 2 0 0,-3 1 9 0,2 2 2 16,1 1 0-16,0 2 0 0,-3 2 9 0,-3 1 0 15,3 2 0-15,-3 1-8 0,0 2 8 0,0 0 0 16,-3 2 0-16,0 3 0 0,-3 3 0 0,0 3 0 16,-6-1 8-16,0 3-8 0,-3 3 0 0,0 0 0 15,-6 0 0-15,0 0 0 0,0 0 0 0,-3-1 8 16,3 1-8-16,0-3 0 0,-3-2 12 0,3-1-1 0,1-2-1 15,-1-3 0-15,3 1 2 0,0-1 0 0,0-2 0 16,3-4 0-16,-3 1 0 0,3 0 1 0,0-2 0 0,0 2 0 16,6-3 5-16,0 3 1 0,0-3 0 0,3 3 0 15,6-3 1-15,0 3 1 0,0 0 0 0,6 0 0 16,3-3 7-16,2 1 0 0,7-1 1 0,-3 0 0 16,3-2-29-16,0 0-16 0,-1-3 1 0,1 2 1 31,3-2-168-31,-3-2-34 0</inkml:trace>
  <inkml:trace contextRef="#ctx0" brushRef="#br0" timeOffset="61171.3898">7580 10866 1836 0,'-21'0'81'0,"21"0"17"0,3-5-78 0,-3 3-20 15,-6-4 0-15,3 1 0 0,3 5 68 0,0 0 11 16,-3-3 1-16,-6-2 1 0,1 0-45 0,5 2-8 0,3 3-3 16,0 0 0-16,-12-3-11 0,6 3-2 0,6 0-1 0,0 0 0 15,-9 3-11-15,0 0-16 0,0 7 4 0,3-2 1 16,0 3-5-16,-3 2 0 0,-3-2-1 0,0 2 0 16,9 0 5-16,-3 3 2 0,-6 0 0 0,6 0 0 15,1 2 10-15,-1-2 0 0,0 5 0 0,-3-2-8 16,-3-1 8-16,6 1 0 0,3-1 0 0,-6 1 0 15,0-3 0-15,0 0 0 0,6-3 0 0,3 0 0 16,3 0 10-16,3 1-2 0,-3-4-8 0,6 1 12 16,9-1-12-16,-3 1 11 0,-6-3-11 0,5 0 10 15,7 0-20-15,0-3-4 0,-3-2-1 0,0-1 0 16,0-2-81 0,6 0-17-16,-1-2-3 0,-2-4-705 0</inkml:trace>
  <inkml:trace contextRef="#ctx0" brushRef="#br0" timeOffset="61745.8545">6535 11639 172 0,'0'0'16'16,"0"0"-16"-16,0 0 0 0,0 0 0 0,0 0 290 0,6 3 55 15,3-3 11-15,0 0 3 0,6 0-205 0,-3 0-41 16,6 0-8-16,0 0-1 0,6-3-28 0,-1 0-6 16,7 1-1-16,3-1 0 0,3-2-8 0,2 0-1 15,1-1-1-15,3 1 0 0,2 0-19 0,4-1-3 16,-6 1-1-16,8 0 0 0,4-1-16 0,2 1-4 16,1 0-1-16,-7-3 0 0,4 3 0 0,0-3 0 15,8 0 0-15,-2 0 0 0,-10 0-15 0,7-3 0 16,2 1 0-16,-2-3-10 15,-6 2-50-15,-4-2-9 0,1 2-3 0,-4-2 0 16,1 0-127-16,-3 2-25 0,-10-5-6 0,1 3-1 16</inkml:trace>
  <inkml:trace contextRef="#ctx0" brushRef="#br0" timeOffset="62281.4287">7387 11779 748 0,'0'0'67'0,"0"0"-54"0,0 0-13 0,0 0 0 0,9 8 336 0,-6 0 65 16,3 0 13-16,0 0 2 0,2 0-305 0,1 0-62 16,-3 0-12-16,3 2-2 0,3 1-19 0,-3 0-3 15,0 4-1-15,-3 1 0 0,0 0-12 0,0 5 0 16,3 1 0-16,-3-1 0 0,-9 3 0 0,6 2 0 16,0 0 0-16,0 1 0 0,-6-3 0 0,3 0 0 15,0-1 0-15,0 1 0 0,0-3 19 0,0-5 1 16,-3-3 0-16,3-2 0 15,3 0-40-15,0-3-7 0,-9-3-1 0,6-5-1 16,0 0-8-16,0 0-2 0,6-8 0 0,-6-3 0 0,0-7 25 16,0-3 5-16,6-1 1 0,-3-1 0 0,0 1 8 0,3-1 0 15,3-4 0-15,-1 1 8 0,1-3 2 0,-3 2 1 16,6-2 0-16,3 0 0 0,6 0 1 0,-3 2 1 16,-9 1 0-16,6-1 0 0,5 4-13 0,-2 1 9 0,-9 7-9 0,0 1 8 15,3 4-8-15,-3 5 0 0,3 2 0 0,-3 6 0 16,-6 2 8-16,6 5 8 0,3 1 3 0,-3 2 0 15,-3 6 8-15,2-1 1 0,4 1 1 0,-3 2 0 16,3-3-17-16,-3 4-3 0,-3-4-1 0,3 3 0 16,6 0-16-16,-3-2-4 0,-9 0-1 0,0-1 0 31,3-2-35-31,0 2-8 0,-3-4 0 0,-3 2-985 0</inkml:trace>
  <inkml:trace contextRef="#ctx0" brushRef="#br0" timeOffset="63146.1098">9250 10819 1825 0,'0'0'80'0,"0"0"18"0,0 0-78 0,0 0-20 0,0 0 0 0,0 0 0 16,-6-3 0-16,3 1-12 0,3 2 1 0,-9-6 1 15,-3 4-43-15,3 2-9 0,0 0-2 16,-2 2 0-16,-4 1 64 0,0 2 23 0,-3 3-1 0,3 0 0 15,-3 0 40-15,0 3 8 0,-3-3 2 0,1-1 0 16,2 4-26-16,-3-3-5 0,-3 3-1 0,0-1 0 0,0-2-25 0,1 3-6 16,-1-3-1-16,3 0 0 0,-3 2-22 0,6-5-5 15,-2 3-1-15,2-2 0 16,0 2-15-16,0-6-3 0,3 1-1 0,3 2 0 0,0 0 24 0,0-2 5 16,3 2 1-16,0-2 0 0,1 0 19 0,2-1 4 15,0 1 1-15,0 2 0 0,6-5 8 0,0 0 1 16,-6 6 1-16,3-1 0 0,3-5 3 0,0 8 0 15,0 0 0-15,0 0 0 0,3 2 9 0,3 1 3 16,0 2 0-16,0 3 0 0,3 2-9 0,-1 6-2 16,1 0 0-16,3 3 0 0,0 4-11 0,0 1-2 15,0 2-1-15,0 3 0 0,0 1 23 0,0-1 5 0,0 0 1 16,0 0 0-16,-1-3-12 0,4 3-1 16,-6-3-1-16,0 4 0 0,-3-1-4 0,3 0-1 0,-3-3 0 0,-3-2 0 15,0-1-13-15,0 1-4 0,-3-5 0 0,-3 2 0 16,3-3-8-16,-3-2 0 0,0 3 0 0,0-1 0 15,0-5-14-15,0 3 5 0,3-3 1 0,0-2 0 16,0-1 8-16,0-2-10 0,0 0 10 16,0 0-10-16,3 0 18 0,-3-3 4 0,0-3 1 0,3-2 0 15,-3-2-13-15,0-6 9 0,0 0-9 0,0 0 8 16,0 0 3-16,0 0 0 0,9 2 0 0,-3 1 0 16,0-3-2-16,3-3 0 0,-3 1 0 0,3-1 0 15,0 0 17-15,3 1 3 0,-1-4 1 0,4 4 0 16,3-1-30-16,0-2-13 0,0 0 1 0,6-1 0 15,0 4 12-15,5-4-12 0,-2 4 12 0,3-4-12 0,0 1-10 16,2 0-2-16,-2-3 0 0,0 0 0 16,0 0-136-16,2 0-27 0,1-5-5 0,0-3-2 0</inkml:trace>
  <inkml:trace contextRef="#ctx0" brushRef="#br0" timeOffset="63496.1838">9941 11030 2023 0,'0'0'89'0,"0"0"19"0,0 0-86 0,0 0-22 0,0 0 0 0,0 0 0 15,0 0 79-15,0 0 11 0,3 6 2 0,3 4 1 16,-3 1-31-16,5 7-6 0,1 1-2 0,0 5 0 16,3 2-11-16,0 3-3 0,0 0 0 0,0 6 0 15,3-1-8-15,-3-2-1 0,-3 0-1 0,0 0 0 16,2-3-18-16,-2 0-3 0,0-5-1 0,0 2 0 0,-3-2-8 15,0-3 0-15,0 0 0 0,-3-2 0 16,0-1-100-16,0-2-23 0,0 3-4 0,-6-4-635 16,0-1-127-16</inkml:trace>
  <inkml:trace contextRef="#ctx0" brushRef="#br0" timeOffset="63789.3897">10625 11414 2530 0,'12'3'56'0,"-6"-1"11"0,3 1 2 0,0-3 3 0,0 0-58 0,3-3-14 0,6-2 0 0,2 0 0 16,4-3 0-16,6-5-18 0,3-1 4 0,0-1 1 31,-1 1-74-31,1 1-14 0,0 0-3 0,-3 2-1 16,-4 3-38-16,1 0-7 0,0 3-2 0,-3-3 0 0</inkml:trace>
  <inkml:trace contextRef="#ctx0" brushRef="#br0" timeOffset="64211.2585">11872 10933 1094 0,'0'0'97'0,"0"0"-77"16,9 0-20-16,0-3 0 0,0 3 280 0,0-5 53 16,3 2 11-16,3-2 1 0,0-1-296 0,0 1-59 15,0-3-12-15,-1 3-2 16,1 5-31-16,-3 0-5 0,0 0-2 0,0 3 0 0,0 2 34 0,-3 5 6 16,0-2 2-16,-3 6 0 0,0 1-2 0,0 1 0 0,-3 3 0 0,-6 2 0 15,-3 3 22-15,0-3 0 0,-3 3 0 0,3 0 0 16,-3-1 27-16,0 1 3 0,3-3 1 0,0 1 0 15,-3-4-11-15,3 3-3 0,-3 0 0 0,3-2 0 16,-3-3-17-16,0 0 0 0,1-3 0 0,2 0 0 16,0-2 26-16,3 2 2 0,-3-2 0 0,6 2 0 15,-3-3 18-15,6-2 4 0,3 3 1 0,-3-3 0 16,3 0-2-16,3-3 0 0,2-2 0 0,4-1 0 16,-3-2-29-16,6 0-7 0,3-5-1 0,6-3 0 31,-3 0-105-31,5-5-22 0,4-3-4 0,3 0-898 0</inkml:trace>
  <inkml:trace contextRef="#ctx0" brushRef="#br0" timeOffset="65065.9724">13075 11147 1890 0,'0'0'84'0,"6"0"16"0,3-3-80 0,0 1-20 15,3-1 0-15,0-5 0 0,-1 0 35 0,7-2 2 0,0-4 1 0,3-2 0 16,3 1-30-16,-3-1-8 0,-3 0 0 0,-1-3 0 15,4 1 24-15,-3-3 3 0,-3-1 1 0,0-1 0 16,-3-4-4-16,3 1 0 0,-3-3 0 0,-1-1 0 16,1 1-1-16,0-2-1 0,-3 2 0 0,3-3 0 15,-3-3 0-15,0 1 0 0,3-6 0 0,-3 3 0 16,-3-2 8-16,3-4 2 0,-3 1 0 0,-3 0 0 16,3 2-44-16,-3 0-9 0,-1 6-2 0,-2-1 0 15,0 1 1-15,0 5 0 0,-5 2 0 0,-1 6 0 16,0 0 11-16,-3 5 3 0,3 3 0 0,-3 5 0 15,0-5 8-15,0 8 12 0,0 5-2 0,3 2-1 16,-3 3 3-16,0 1 0 0,0-1 0 0,3 8 0 16,0 3 16-16,-3 3 3 0,1 2 1 0,2 3 0 15,0 2-42-15,3 3-8 0,-6 0-2 0,3 6 0 16,3 4 12-16,0 1 8 0,-3 2-12 0,3-2 12 0,3 2-11 0,0 1 11 16,0 2-10-16,3 0 10 0,-3 2-11 0,3 1 11 15,0 2-12-15,3 1 12 0,0-6-19 0,-3-6 3 16,6-2 1-16,-3-2 0 15,-3-9-9-15,0 1-1 0,2-4-1 0,-2-1 0 0,3-9 5 0,-3 0 1 16,6 0 0-16,-3-2 0 0,0-1 20 0,3-4 0 16,0-4 0-16,0 1 0 0,3 0 16 0,0-6 4 15,0 0 0-15,3-2 1 0,-1 0 11 0,1-3 1 16,0-3 1-16,3-2 0 0,0-3 5 0,0-2 1 0,6-1 0 16,-4-2 0-16,1-3-5 0,0 0-1 15,0 3 0-15,0-5 0 0,0 2-2 0,0 3 0 16,-7 5 0-16,1 0 0 0,0 5-4 0,0 1-2 0,-3 4 0 0,3 4 0 15,-3 2-16-15,0 2-10 0,0 6 12 16,-1 3-12-16,-2 5 0 0,0 0 0 0,0 2 0 0,0 3 0 16,0-2 0-16,-6 2 0 0,3-2-12 0,-3-1 3 15,3 1-7-15,-3-1 0 0,-3-5-1 0,0 3 0 32,0-2-18-32,0-4-3 0,0 1-1 0,0-1 0 0,0-4 18 0,0-6 3 0,0 8 1 0,0-8 0 15,0 0 17-15,0 0 0 0,0 0 0 0,0 0 9 16,9-6 29-16,-3-2 6 0,3-2 0 0,3-4 1 15,3 1-23-15,-1-5-5 0,4 2-1 0,0-3 0 16,3 3 1-16,0 1 0 0,0 1 0 0,-3 6 0 16,-4 0 11-16,1 3 3 0,0 0 0 0,-3 5 0 15,3 3-20-15,-3 2-11 0,3 5 12 0,-3 1-12 0,0 2 0 0,-1 3 0 16,1 3 0-16,0-4-12 16,-3 7-17-16,0-6-3 15,-3 2-1-15,0-2 0 0,0-3-92 0,-3-2-19 0,-3-3-3 0</inkml:trace>
  <inkml:trace contextRef="#ctx0" brushRef="#br0" timeOffset="65477.8699">14590 10573 1785 0,'15'-6'79'0,"-6"4"17"16,3-1-77-16,-3-2-19 0,6 0 0 0,-1-1 0 0,-2-2 185 0,3 3 34 0,3-3 6 0,0 0 2 15,3 3-182-15,-3 2-36 0,-1 3-9 0,4 3 0 16,-3 0 0-16,3 2 0 0,-6 5 0 0,3 1 0 15,-3 2 0-15,-3 3 0 0,-1 3 0 0,1-1 0 16,-6 3 0-16,0 3 0 0,-6-3 0 0,3 3 0 16,-6 0 0-16,3 2 0 0,0 1 0 0,0-3-11 15,0-1 11-15,-3-1-8 0,0-1 8 0,0-3-8 16,0-2 8-16,0 0 0 0,0-3 10 0,0 1-10 0,3-4 8 16,0-2-8-16,-3 0 0 0,3 0 0 0,0-8 32 15,0 0 1-15,0 0 0 0,0 0 0 0,6 3-33 0,0-1 0 16,6-4 0-16,0-1 0 15,0-2-40-15,6-3-16 0,3 0-2 0,0-5-712 16,2-3-142-16</inkml:trace>
  <inkml:trace contextRef="#ctx0" brushRef="#br0" timeOffset="65996.4853">15825 10134 2224 0,'15'-3'49'0,"-9"0"11"0,6-2 1 0,-3 0 1 0,-3-1-50 0,6-2-12 0,3 1 0 0,0-4 0 16,-1 0 50-16,1 1 7 0,3 2 2 0,0-3 0 16,3 1-41-16,0 2-8 0,0 0-2 0,2 2 0 15,-2 4 5-15,3-1 1 0,0 3 0 0,-3 5 0 16,2 3-14-16,1 0 8 0,-3 0-8 0,0 6 0 0,3-1 26 0,0 5-1 16,-4-2 0-16,1 5 0 0,0-2 1 0,-3 5 0 15,-3 2 0-15,3 3 0 0,-3 0-26 0,-1 8 0 16,-2 6 0-16,3 2 0 0,-3 2 0 0,0 1 0 15,0 2 0-15,0 0 0 0,0-2 0 0,-3 5 0 16,6 3 8-16,-6-4-8 0,2 1 12 0,1-2-4 16,-3-6 0-16,3 0 0 0,3-3-8 0,-3 0 8 15,0-2-8-15,-3 2 8 0,3 1 4 0,0-6 0 16,-3 0 0-16,-4-3 0 0,4 1 26 0,-3-4 6 16,0-4 0-16,-3-1 1 0,-6-2-23 0,3 0-5 15,3-3-1-15,-6 0 0 0,-6-5-16 0,-3 3 0 16,4-1 0-16,-7-2 0 0,-3-3 0 0,-6 0-19 15,-6-2 4-15,-8-3 1 16,-7 0-102-16,-9-5-20 0,-8-3-4 0,-7-6-1040 16</inkml:trace>
  <inkml:trace contextRef="#ctx0" brushRef="#br0" timeOffset="78927.8974">4193 14462 1472 0,'0'0'65'0,"0"0"14"0,0 0-63 0,0 0-16 0,0 0 0 0,0 0 0 15,0 0 0-15,3-5 9 0,0 0-9 0,3-3 8 16,0 0-44-16,0-3-8 0,0 1-3 16,0 2 0-16,0-3 36 0,2 3 11 0,-5 3 0 0,0-3 0 15,3 3 15-15,-3-1 9 0,3 1 3 0,-3 0 0 0,-3 5 20 16,3-3 4-16,0-5 1 0,0 3 0 0,0-3 0 0,3 3 0 15,3-6 0-15,-3 0 0 0,3-2-31 0,0 3-5 16,0-6-2-16,3-3 0 0,0 3-14 0,2 0 8 16,1-2-8-16,0 2 0 0,-3-2 8 0,3-1-8 15,-3 0 0-15,3 1 0 0,3-3 0 0,-6 0 0 16,-3-1 0-16,-1-1 0 0,7-1 10 0,0 0-10 16,-3-2 10-16,3-6-10 0,-3 0 8 0,3 3-8 15,0-3 0-15,0 3 0 0,-4-5 0 0,4 2 0 16,-3 0 0-16,0 0 0 0,-3 3-12 0,0-2-8 15,-3-1-1-15,3 0-1 0,-3 6 1 0,0-1 0 16,-3 1 0-16,0 5 0 0,-3-1 21 0,0 4 0 0,0-1 0 0,-3 3 8 16,3 1 4-16,-3-1 1 0,3 0 0 15,-3 3 0-15,0-3-5 0,0 0-8 16,0 3 11-16,0 2-11 0,0-2 0 0,0 2-11 0,-3-2 0 0,3 2 0 16,-3 3-5-16,3-2-2 0,-3 2 0 15,0 0 0-15,0 0 7 0,0 3 2 0,0 0 0 16,0-1 0-16,3 1 1 0,-3 0 0 0,-2 2 0 0,2 0 0 15,0 1 8-15,3 4 0 0,-6-2 0 16,3 6 0-16,0-4-10 0,-3 4 0 0,3 2 0 0,-3-1 0 16,3 1 10-16,0 3 0 0,-3 2 0 0,6-2 0 15,-3 2 0-15,0 0 0 0,-3 3 0 0,0 0 0 16,1-3 0-16,-1 6 0 0,3-1 0 0,-3 3 0 16,0-2 0-16,3-1 0 0,0 4 0 0,-3-1 0 0,0 0 0 15,3 5 0-15,-3 4 0 0,3-1 0 16,0 2 9-16,0 4-9 0,3 2 12 0,0 0-12 0,0-3 20 15,3 3-4-15,3 0 0 0,3 0 0 0,0 0 6 0,6 3 1 16,0 0 0-16,0-3 0 0,3 0-3 0,0-5 0 16,0-1 0-16,-1 1 0 0,1 0-12 0,0-6-8 15,0 1 8-15,-3-3-8 0,3-1 0 0,-3 1 8 16,0-5-8-16,0-1 0 0,-3-2 13 0,-1 0-1 16,4-5-1-16,-3 2 0 0,0-5 4 0,-3-3 1 15,3-2 0-15,-3-1 0 0,3-4-6 0,0-1-1 16,-3 3 0-16,3-5 0 0,0-3 2 0,0-3 0 15,0-2 0-15,3 0 0 0,-1-3-1 0,1-3 0 16,0-2 0-16,3-3 0 0,-3 1 1 0,3-4 0 16,3-2 0-16,0 0 0 0,-3 2-11 0,2 1 10 15,-2 2-10-15,3 3 10 0,-6 0 5 0,3 5 1 0,-6 3 0 16,6 2 0-16,-3-2 3 0,0 5 1 0,-4 5 0 0,4 1 0 16,0 2-20-16,3 0 0 0,-3 2 8 0,0 6-8 15,0 0 0-15,0 0 10 0,0 5-10 16,0 3 8-16,-3 0-8 0,-4 0 0 0,4 0 0 0,0 0 0 15,-3 2 0-15,0-2 12 0,-3 0-12 0,0-3 12 16,0 3-4-16,-6-3 0 0,3 1 0 0,-3-1 0 16,0-3-8-16,0 1 0 0,3-3 0 0,-6 0 0 15,3-3 0-15,3-5-9 0,0 0 9 0,0 0-10 16,-3 3 10-16,3-3 0 0,-6-3 0 0,3-2-8 16,-3-3 8-16,6-3-10 0,0 1 10 0,3-6-10 15,0-3 10-15,3 1-10 0,0-3 10 0,3 0-10 16,3 2 10-16,-3 3 0 0,0 0 0 0,3 6 8 15,-3 2-8-15,3 5-8 0,-3 3 8 0,3 5-12 16,0 1 0-16,-4 7-1 0,4 3 0 0,-3 2 0 0,0 6 13 16,0 0 10-16,0 2-2 0,0 1 0 0,-3-1-8 15,3 3 0-15,-3-2 0 0,3 2 8 16,-3 0-33-16,0-2-7 16,0 2-2-16,0-3-610 0,0-5-123 0</inkml:trace>
  <inkml:trace contextRef="#ctx0" brushRef="#br0" timeOffset="79424.5711">5616 13996 2016 0,'0'0'179'0,"0"0"-143"0,0 0-36 0,0 0 0 16,0 0 74-16,0-5 8 0,3-8 2 0,3 2 0 16,3-5-108-16,-1 3-22 0,4-3-4 15,6 1-1-15,-3-1 10 0,0 0 1 0,0 3 1 0,3-1 0 16,-6 4 29-16,3 2 10 0,-1 0 0 0,-2 3-9 0,3 2 31 15,-3-2 6-15,3 2 2 0,-3 0 0 0,0 3 17 0,0 0 3 16,3 3 1-16,-4 0 0 0,1-1-34 0,0 4-6 16,0 1-2-16,-3 1 0 0,3 6-9 0,-3 2 0 15,-3 2 0-15,0 3 0 0,-3 6 0 0,0 2 0 16,-9 0 0-16,3 3 0 0,-6 2 16 0,-3 0 0 16,-3 1 1-16,-3 2 0 0,0-3 6 0,-2 1 1 15,-1-4 0-15,0 1 0 0,3-3 0 16,0-2 1-16,6-3 0 0,0-1 0 0,3-4-2 0,1-1-1 15,2-4 0-15,0-4 0 0,6 1-8 0,-3-6-2 16,3-5 0-16,0 8 0 0,0-8-29 0,6 5-7 16,3-2 0-16,2 2-1 0,1 1 6 0,6-4 2 15,3 1 0-15,0-1 0 16,-3 1-25-16,3 0-5 0,2-1-1 0,1 1 0 16,-3 2-134-16,6 1-27 0</inkml:trace>
  <inkml:trace contextRef="#ctx0" brushRef="#br0" timeOffset="79771.6387">6637 13862 806 0,'0'0'36'0,"0"0"7"0,0 0-35 0,0 0-8 15,0 0 0-15,0 0 0 0,6 5 282 0,2-3 54 16,1 1 12-16,6 0 1 0,6-3-273 0,3-6-56 16,6 4-10-16,5-1-2 0,7-2 36 0,0 0 8 15,2-1 2-15,4-2 0 0,-3 3 10 0,8 2 1 16,7-2 1-16,-4 2 0 0,-8 1-30 0,0-1-7 15,5 1-1-15,-8-1 0 0,-6 3-19 0,-4 0-9 16,1 0 8-16,0 0-8 16,-7 0-19-16,-2 3-9 0,-6-3-1 0,0 2-1 15,0 1-90-15,-6-3-19 0,-15 0-3 0,0 0-522 16,12 0-104-16</inkml:trace>
  <inkml:trace contextRef="#ctx0" brushRef="#br0" timeOffset="80024.9611">6958 14147 1882 0,'0'0'84'0,"0"0"16"0,3 6-80 0,3 2-20 0,-3-1 0 0,9-1 0 15,0-1 67-15,9-2 9 0,8-1 1 0,4-2 1 16,3-2-51-16,6-1-11 0,8-2-1 0,-5 2-1 15,-4-2-2-15,4 0 0 0,3-1 0 0,-4 1 0 16,-5 2-32-16,0 3-6 16,2 0-2-16,1 0 0 0,0 3 7 0,-4 2 1 0,-5-2 0 0,6 2 0 15,3-2-146-15,-10-1-29 0,19 4-5 0,-6-6-2 0</inkml:trace>
  <inkml:trace contextRef="#ctx0" brushRef="#br0" timeOffset="81716.4438">9101 13552 748 0,'0'0'67'0,"0"0"-54"16,0 0-13-16,0 0 0 0,0 0 248 0,0-5 48 15,0-6 8-15,0 3 3 0,0-5-227 0,0 2-44 0,-3-2-10 0,3 3-2 31,-6-4-41-31,3 4-9 0,0-1-2 0,-3 1 0 0,0 2 3 0,-3 0 0 0,1 0 0 0,-1 0 0 16,-3 3 25-16,3 2 0 0,-3 0 9 0,0 3-9 16,0 0 31-16,-3 3-1 0,3 0 0 0,-3 2 0 15,3 3-8-15,-5 2-2 0,2 4 0 0,0-1 0 16,0 3-20-16,0 2 0 0,-3 3 0 0,3 3 8 16,0 3-8-16,1-1 0 0,-4 1 0 0,3 2 0 15,-3 0 15-15,3 2 5 0,0 1 0 0,6 5 1 16,0 0-12-16,3 0-9 0,-3 0 12 0,7 0-12 15,2-2 20-15,2-3-4 0,7-1 0 0,0-2 0 16,-3 1-16-16,9-7 0 0,0 4 8 0,3-3-8 16,0-3 9-16,3-3-1 0,5-2-8 0,1-3 12 15,0 1 4-15,3-4 0 0,2-2 0 0,1-3 0 16,0-2-3-16,0-3 0 0,-1 0 0 0,1-5 0 16,-3 0-4-16,0-3-1 0,0 0 0 0,-1-6 0 0,-2 1 0 0,0-3 0 15,3 0 0-15,-4-5 0 0,1 0 6 0,-3-3 1 16,0-5 0-16,-3 0 0 0,-3 0 5 0,-1-3 2 15,-2-2 0-15,-3-1 0 0,0 1-5 0,-3 2-1 16,-6-2 0-16,3 0 0 0,-6-1 6 0,0 1 1 16,-6-6 0-16,0 6 0 0,-3-3-12 0,0 2-3 15,-6 1 0-15,-3-1 0 0,1 6-16 0,-4 3-4 16,0 2-1-16,-3 6 0 16,-3-1-12-16,-2 6-3 0,-4 2 0 0,-6 3 0 15,0 6-24-15,-2-1-6 0,-4 6-1 0,-3 2 0 16,7 0-129-16,-1 6-25 0,0 2-6 0</inkml:trace>
  <inkml:trace contextRef="#ctx0" brushRef="#br0" timeOffset="81888.9777">9917 13679 2782 0,'6'3'61'0,"3"2"13"0,-9-5 2 0,6 3 3 0,0-1-63 0,-6-2-16 0,0 0 0 0,11-8-1234 15</inkml:trace>
  <inkml:trace contextRef="#ctx0" brushRef="#br0" timeOffset="82356.725">10515 13383 1612 0,'15'10'72'0,"-6"-4"14"0,-3-1-69 0,3 3-17 0,0-3 0 16,3 0 0-16,0-2 259 0,2 2 48 0,7 1 9 0,0-1 3 16,9-5-265-16,0 0-54 0,-1-5-8 0,7 2-4 31,0 0-16-31,2-2-3 0,-2 0-1 0,0-1 0 0,0 4 18 0,-4-4 3 0,1 4 1 0,-3-3 0 16,-3 5 42-16,2-3 8 0,-2 3 1 0,3 0 1 15,0 0-14-15,-3 0-4 0,2 0 0 0,-2 0 0 16,0 0-2-16,-3 0-1 0,0 0 0 0,-1 0 0 15,-2 3-2-15,0-3-1 0,0 0 0 0,-3 0 0 16,-3 0-39 0,-3 2-8-16,-1-2-2 0,-2 3 0 0,0-1 31 0,-3 4 8 0,0-4 1 0,-3 4 0 15,-3-6-9-15,0 10 0 0,-3-2 9 0,0 5-9 16,-3 3 0-16,-3 3-15 0,-6 7 3 0,-2 3 0 16,-7 3 12-16,-3 3 12 0,-6 2-3 0,0 5 0 0,4 0-9 15,-4 6 0-15,0-1 9 0,3 6-9 0,1 3 0 0,-1 2-15 16,0-2 3-16,0-1 0 15,-2-2-103-15,-7 3-20 0,0-1-4 0,-2-2-980 16</inkml:trace>
  <inkml:trace contextRef="#ctx0" brushRef="#br0" timeOffset="84334.4437">4982 15581 1382 0,'-6'6'61'0,"6"-4"13"0,-6 1-59 0,3 2-15 0,0 3 0 0,-3-3 0 16,3 3 120-16,0 0 20 0,-3 0 5 0,6 0 1 16,0-3-100-16,0 6-20 0,-3 0-4 0,3-1-1 15,0 1-21-15,3 2 0 0,-3 3 0 0,3 2 0 0,-6 4 0 0,3 4 0 16,0 1 0-16,0 10 0 15,0 2 8-15,0 4-8 0,3 2 8 0,0 5-8 0,0 3 41 0,-3 0 4 16,3 5 1-16,-6-8 0 0,0-2 12 0,3 2 2 16,-3-5 1-16,0-3 0 0,0 3-25 0,-3 0-6 15,0 0-1-15,-3-5 0 16,3-6-50-16,-3-7-11 0,3 5-1 0,0-9-1 16,3-7-2-16,-3 3-1 0,3-6 0 0,-3-2 0 15,3-1-40-15,1 1-8 0,-1-6-2 0,3-5 0 16,-3 3-28-16,3-3-5 0,0 0-2 0,0 0 0 0</inkml:trace>
  <inkml:trace contextRef="#ctx0" brushRef="#br0" timeOffset="84729.3807">4818 15957 1497 0,'0'0'133'0,"0"0"-106"0,-6 3-27 0,-3-3 0 16,0 2 153-16,0-4 26 0,0-4 5 0,3-2 0 31,0-5-172-31,3-5-34 0,3-9-7 0,6-5-2 0,3-5-44 0,0-2-9 16,6-1-1-16,3 0-1 0,3 1 7 0,3 2 2 0,2 2 0 0,1 4 0 15,3 1 38-15,3 4 8 0,-4 2 2 0,1 6 0 16,0 4 69-16,0 1 13 0,-3 0 3 0,-4 5 1 0,1 0 5 0,0 5 1 15,0 1 0-15,-3 2 0 0,-4 0 1 0,1 2 1 16,3 4 0-16,-6 2 0 0,0 2-26 0,0-2-6 16,-3 5-1-16,-3 1 0 0,0-1-5 0,-3 0-2 15,-1 0 0-15,-5 3 0 0,3-3-13 0,-6 3-4 16,-2 0 0-16,-1 3 0 0,-3-1-8 0,-3 1 0 16,3-1 0-16,-3 1 0 0,-3 2 0 0,0-3-9 15,3 4 0-15,-6-4 0 16,3 1-21-16,1-1-4 0,-4 1-1 0,0-1 0 15,0-2-159-15,-3 0-32 0,-23 10-6 0,11-2-2 0</inkml:trace>
  <inkml:trace contextRef="#ctx0" brushRef="#br0" timeOffset="85260.9589">5881 15856 2023 0,'0'0'89'0,"-6"8"19"0,0 0-86 0,-3 3-22 0,3 0 0 0,-3 2 0 16,3 0 68-16,0 0 8 0,0 3 3 0,3 0 0 15,-3 2-55-15,6 6-10 0,0 0-2 0,0 3-1 16,3-1-11-16,3 0 0 0,0 4 9 0,0-1-9 15,0-3 0-15,0 1 8 0,0-6-8 0,0 5 0 16,3-7-10-16,-3-1-6 0,-3-4-2 0,3-1 0 31,5-5-120-31,-2 0-24 0,-3-6-5 0</inkml:trace>
  <inkml:trace contextRef="#ctx0" brushRef="#br0" timeOffset="85431.5044">6041 15325 2862 0,'-3'16'127'0,"-3"-6"25"0,0-2-121 0,-3 3-31 16,-5 2 0-16,2-3 0 0,3-2-12 0,3-2-8 16,0-1-1-16,6-5-814 15,0 0-162-15</inkml:trace>
  <inkml:trace contextRef="#ctx0" brushRef="#br0" timeOffset="85810.4944">6553 15685 864 0,'0'0'76'0,"0"0"-60"0,-6 5-16 0,0 0 0 16,0 0 370-16,-3-2 71 0,1 2 15 0,2-2 2 15,-3 0-360-15,3-3-72 0,-6 2-14 0,3 1-4 16,0 0-8-16,0-1-11 0,3 1 3 0,-3 5 0 15,-3-3 0-15,3 8 0 0,-3-2 0 0,3 2 0 16,-5 6 8-16,5 2 0 0,3 0 0 0,0 5-8 16,3 1 8-16,0-1 0 0,0 3 0 0,3-2 0 15,0 2 0-15,0-3 0 0,0 1 0 0,3-1 0 16,3-2-27-16,0 3-6 0,0-6-2 16,3 0 0-16,0-2-113 0,2-4-24 0,1-1-4 15,3-6 0-15</inkml:trace>
  <inkml:trace contextRef="#ctx0" brushRef="#br0" timeOffset="86518.6174">6893 16081 1324 0,'0'0'118'0,"0"0"-94"0,0 0-24 0,0 0 0 15,0 0 269-15,0 0 50 0,6-2 9 0,2-9 3 31,4-5-313-31,3-8-62 0,6-5-13 0,0-5-3 16,3-8-6-16,0-1-2 0,-1-4 0 0,1-1 0 16,3 3-15-16,-6 3-3 0,-6-1-1 0,0 1 0 0,-1 0 63 0,-2 2 13 0,-3 0 3 15,-3 1 0-15,0-1 76 0,-3-2 15 0,3 2 3 0,-3 3 1 16,-9 0-31-16,3 0-7 0,9 2-1 0,-6 4 0 16,-6-1-5-16,3 0-2 0,0 3 0 0,0 5 0 15,0 0-19-15,-3 3-4 0,-3 3-1 0,3 2 0 16,6 0 3-16,-3 3 1 0,-8 0 0 0,5 2 0 15,6 6-33-15,-3-1-8 0,0 1 0 0,-3 2-1 16,0 3 8-16,0 0 1 0,6 0 1 0,-6 3 0 16,-6 2 0-16,6 3 0 0,6 3 0 0,-3 0 0 15,-3 4 11-15,0 4 0 0,3 2 0 0,3 6 0 0,3 4 0 16,0 6 9-16,-3 3-1 0,6 8-8 0,6 2 13 0,-6 5-4 16,0-2-1-16,3 3 0 0,0 2 2 0,6 3 0 15,-4 0 0-15,-2 2 0 0,-6 1-2 0,6-6-8 16,3 6 12-16,-6-9-4 0,-12 1-8 0,3-3 0 15,6-6 9-15,-6-2-9 0,0 0 0 0,-3-5 0 16,-3 0 0-16,3-9 0 0,6-4 0 0,-3-3 0 16,-2-6 0-16,-1-2-12 0,9-3-4 0,-3-5 0 15,-3-3-1-15,-3 3 0 0,6-8-6 0,0 0-1 16,6-2 0-16,-3-4 0 0,0-1 7 0,2-7 1 16,4-4 0-16,0-3 0 0,-3-9 16 0,9-4 0 0,3 0 11 0,3-6-11 15,-3 0 0-15,6-2-9 0,2-3-1 0,1 3 0 16,6-3 10-16,-9 2 16 0,-1-4-4 0,1 7-1 31,6 6-49-31,-3 2-10 0,-6 5-1 0,-3 6-1 0,-1 3 28 0,-2 2 6 0,3 3 0 0,-6 5 1 16,-12 2 15-16,0 6 16 0,9-2-3 0,-9 2-1 15,0 0 20-15,0 8 4 0,0 0 1 0,-3 2 0 16,0 3-15-16,-3 3-3 0,-6 0-1 0,3 5 0 16,6 1-10-16,-3-4-8 0,-9 9 12 0,6-6-12 15,1 0 0-15,5 0 0 0,-3 0 0 0,-3 3-12 16,3-3 12-16,3-2 0 0,3-1 0 0,0-2 0 15,-3 0 0-15,6-3 8 0,3 0 0 0,0-2-8 16,3-6-10-16,3 6-9 0,-4-3-1 0,13-6-1 16,6 1-129-16,-3 0-26 15,-3-3-4-15,6-3-622 0</inkml:trace>
  <inkml:trace contextRef="#ctx0" brushRef="#br0" timeOffset="90879.9287">11664 15282 1987 0,'0'0'88'0,"0"0"18"0,0 0-85 0,-3-5-21 0,-6-3 0 0,3-2 0 15,0-4 36-15,0-2 2 0,-3-2 1 0,3-1 0 16,-3 1-39-16,1-1 0 0,-1 1 0 0,-3-1 0 16,0 1 0-16,-3 5 0 0,0-3 0 0,-6 5 0 15,0 3-12-15,-2 0 4 0,-1 6 0 0,-3-1 0 16,-3 6 16-16,3 2 3 0,-5 0 1 0,-1 3 0 15,3 5 14-15,3 1 3 0,-2-1 1 0,-1 3 0 16,3 0 1-16,0 2 0 0,0 1 0 0,1-1 0 0,-1 3-12 16,3 3-3-16,0 0 0 0,3 0 0 0,1 0 4 0,-1 2 1 15,3-2 0-15,0 5 0 0,3 3-10 0,3-1-3 16,3 1 0-16,0 5 0 0,3 0-8 0,3 6 0 16,3 2 0-16,3-3 8 0,6 3 0 0,0 0 0 15,3-5 0-15,6 4 0 0,6-4 12 0,3-3 1 16,2 0 1-16,1-2 0 0,6-6 10 0,0 3 1 15,2-1 1-15,7-4 0 0,0-6-34 0,2-8-14 16,4 0 1-16,-4-13 0 16,1-13-93-16,0 0-18 0,-1-14-4 0</inkml:trace>
  <inkml:trace contextRef="#ctx0" brushRef="#br0" timeOffset="91246.1101">12325 15251 1324 0,'24'13'59'0,"-12"-8"12"0,2 3-57 0,4 0-14 0,0 3 0 0,0-1 0 0,6-2 287 0,0-3 54 16,5 1 11-16,1-1 3 0,6-5-263 0,3 0-52 16,5 0-10-16,-2-3-2 0,3-2-19 0,-1-3-9 15,-2-2 10-15,-3 2-10 16,-4 0-26-16,-2 0-11 0,3 0-3 0,-6 2 0 15,-1 1-33-15,-5 3-7 0,3-1-2 0,-6 3 0 16,-3 0-15-16,-7 3-3 0,-2-1-1 0,0 1-514 16,-3 2-102-16</inkml:trace>
  <inkml:trace contextRef="#ctx0" brushRef="#br0" timeOffset="91512.2674">12393 15774 2289 0,'0'11'101'0,"3"-3"22"0,-3-3-99 0,0-5-24 0,0 0 0 0,0 0 0 15,12-2 59-15,3-1 6 0,3-5 2 0,0-3 0 16,6-4-79-16,5 1-15 0,4-4-3 0,6 5-1 15,5-3 11-15,4 0 3 0,3 3 0 0,-4 2 0 16,1 0-3-16,0 1-1 0,-7 2 0 0,4 3 0 16,-3-1-93-16,2 1-18 0,-2 0-4 0,0 2-458 15,-1 0-91-15</inkml:trace>
  <inkml:trace contextRef="#ctx0" brushRef="#br0" timeOffset="91963.0337">13944 15129 2937 0,'6'3'64'0,"3"-1"14"0,-9-2 2 0,9 3 4 0,3-3-68 0,3-3-16 0,6-2 0 0,5-3 0 31,7-3-31-31,3 1-9 0,2-6-3 0,1 0 0 0,6 0-5 0,-1 0-2 0,1 3 0 16,-3 5 0-1,-4 3-22-15,4 2-4 0,0 6 0 0,-6 7-1 0,-7 6 27 16,-2 3 6-16,-6 2 0 0,-6 5 1 0,0 1 59 0,-6 5 12 0,-6 2 3 0,0 0 0 15,-3 1-6-15,-6 5-1 0,-6-3 0 0,-3 2 0 16,0-2-12-16,-6 3-4 0,-3-3 0 0,-5 0 0 16,-1 3 14-16,0-3 2 0,0-3 1 0,6 1 0 15,-2 2-1-15,5-3 0 0,0-5 0 0,6 0 0 0,-3 0 13 16,6 0 3-16,3-5 0 0,3-3 0 0,3 6-32 0,3-9-8 16,0 4 0-16,6-4 0 15,3 1-24-15,6-4-7 0,3 1-1 0,9-5 0 16,6 0 4-16,11-6 1 0,7-8 0 0,8 1-728 15,1-9-145-15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10:07.5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4169 2728 748 0,'0'0'67'0,"0"0"-54"16,-6 0-13-16,6 0 0 0,0 0 108 0,-3 0 18 16,-3-3 4-16,3 3 1 0,-3 0-44 0,6 0-9 15,0 0-2-15,0 0 0 0,-6 0-28 0,6 0-7 16,-3 0-1-16,3 0 0 0,0 0-25 0,0 0-6 16,0 0-1-16,0 0 0 0,0 0-8 0,-3-2 12 15,-3-1-12-15,6 3 12 0,0 0 10 0,0 0 2 16,-6-5 1-16,6 5 0 0,0 0 19 0,0 0 4 0,0 0 1 0,0 0 0 15,0 0-12-15,0 0-2 0,0 0-1 0,0 0 0 16,0 0-14-16,0 0-2 0,0 0-1 0,0 0 0 16,6 0 13-16,6 0 2 0,0 0 1 0,3 0 0 15,3 0-17-15,0 0-4 0,3 0-1 0,2 0 0 16,4-3 13-16,3 0 4 0,3 1 0 0,-1 2 0 16,7 0 4-16,0-8 0 0,3 2 1 0,-4 1 0 15,4-3-21-15,-3 3-4 0,2 0 0 0,1-1-8 16,3 4 12-16,2-6-4 0,1 2 0 0,2-4-8 15,4 7 15-15,0-5-4 0,-1 3-1 0,1-6 0 16,-1 4 0-16,1-1 0 0,-1 0 0 0,1-3 0 16,3 3-10-16,-4 3 0 0,-2-8 9 0,-1 5-9 15,-5-3 20-15,3 3-1 0,2-5 0 0,-5 0 0 16,0-1-28-16,-4 1-6 0,4 0-1 0,-6 2 0 0,-1-2 16 16,-8 5 0-16,0 0 0 0,-3 3 10 0,-7-6-25 15,-2 9-5-15,0-4 0 0,-9 4-1 16,0-1-8-16,-3 1-2 0,-6 2 0 0,0 0 0 15,0 0-37-15,0 0-8 0,0 0-2 0,0 0 0 16,0 0-59-16,0 2-12 0,-6 9-3 0,0-9-410 16,-6 4-82-16</inkml:trace>
  <inkml:trace contextRef="#ctx0" brushRef="#br0" timeOffset="377.0246">5205 2670 1616 0,'0'0'36'0,"0"-6"7"0,0 4 1 0,0 2 1 0,0 0-36 0,0 0-9 0,0 0 0 0,0 0 0 15,0 0 61-15,0 0 11 0,0 0 1 0,3-8 1 16,-3 8-1-16,3-3 0 0,-3 3 0 0,6-3 0 15,0-4-32-15,-6 7-6 0,6 7-2 0,-3-1 0 16,3 2 0-16,3 5 0 0,-3 8 0 0,-1 11 0 16,-2 8 16-16,3 10 3 0,-3 3 1 0,0 8 0 15,-3-1-11-15,0 7-2 0,-3 1-1 0,0 4 0 16,-3 2-16-16,-2-3-3 0,-1-2-1 0,0 3 0 0,3-4-19 0,-6 1 10 16,3-8-10-16,0 0 8 0,0-3-8 0,0-8 0 15,0 1 0-15,0-4 8 0,0 1-8 0,0-3 8 16,0-5-8-16,0-1 8 0,1 1-22 0,2-8-5 15,0-3-1-15,0-3 0 16,0-5-144-16,-3-2-28 0</inkml:trace>
  <inkml:trace contextRef="#ctx0" brushRef="#br0" timeOffset="946.4698">7268 2148 1612 0,'-12'-13'72'0,"9"5"14"0,0 0-69 0,3 0-17 15,0 3 0-15,-3 0 0 0,0-3 84 0,3 8 14 16,0 0 2-16,0 0 1 0,0 0-45 0,0 0-10 16,0 0-2-16,0 0 0 15,0 0-26-15,0 0-6 0,-6 8 0 0,6 2-1 0,0 4 9 0,-6 1 1 16,-12 7 1-16,0 7 0 0,3 0-5 0,-6 8-1 16,-5 3 0-16,-1 5 0 0,0 0 27 0,0 2 5 15,4 3 0-15,-4-5 1 0,3 3-5 0,-3 5 0 16,6 10-1-16,0-2 0 0,1 8-13 0,2 5-2 15,3 3-1-15,3 5 0 0,3 0 2 0,3 3 1 16,3-1 0-16,3-2 0 0,0 0-12 0,6 0-2 16,3 0-1-16,3-5 0 0,-3-5 4 0,3-4 1 0,3 1 0 15,0-5 0-15,-1-1-20 0,7-5 0 16,0-2 0-16,3-6 0 16,0 0-18-16,5-5-7 0,7-2-2 0,0-6 0 15,3 0-66-15,-1-8-14 0,1-5-2 0,3-8-1059 16</inkml:trace>
  <inkml:trace contextRef="#ctx0" brushRef="#br0" timeOffset="1487.031">8199 2868 2188 0,'0'0'48'0,"0"0"11"0,6-5 1 0,0 2 1 0,-6 3-49 0,3-2-12 15,3-4 0-15,3 4 0 0,3 2 24 0,0-3 3 16,-3 3 0-16,6 0 0 0,0 0-6 0,-1 0-1 15,4 3 0-15,0-1 0 0,0 4-9 0,6-1-3 16,0 5 0-16,-3 6 0 0,2 11-8 0,1-1 0 0,0 3-12 16,-3 14 12-16,0-6 0 0,-4 10 16 0,-5 1 0 0,0 2-1 15,0 0 3-15,-3-2 1 0,-3-3 0 0,0-3 0 16,0-5-19-16,-3 0 10 0,0-5-10 0,0-3 8 16,0-5-8-16,-3-3 10 0,3-2-10 0,-3-3 10 15,0-6-2-15,3-2-8 0,-3-5 12 0,0-3-4 16,0 0 9-16,0 0 2 0,3-3 0 0,0-7 0 15,3-6 10-15,0-5 3 0,0-6 0 0,3-5 0 16,0-7-12-16,2-4-3 0,4-7 0 0,0 0 0 16,0 0-17-16,3 2 8 0,0 3-8 0,-3 3 0 15,6 5 13-15,-4 7-4 0,4 4-1 0,-3 5 0 16,0 8-8-16,3 5 10 0,0 2-10 0,-1 6 10 16,4 14 1-16,0 1 0 0,-3 9 0 0,0 11 0 15,0 10-11-15,-4 8 10 0,-2 7-10 0,0 1 10 16,0 5-10-16,-6-2 0 0,3-6 0 0,-3 0 0 15,-3-2-31-15,0-6-1 16,3-5-1-16,-3-8-806 0,0-2-161 0</inkml:trace>
  <inkml:trace contextRef="#ctx0" brushRef="#br0" timeOffset="1836.094">9953 2082 2235 0,'17'11'99'0,"-2"-3"21"0,3 10-96 0,9 1-24 0,-3 15 0 0,5 17 0 16,1 15 64-16,0 2 9 0,3 14 2 0,-6 3 0 16,-4 8-3-16,-5 5-1 0,0 0 0 0,-6 5 0 15,0-5-15-15,-6 5-4 0,-6 3 0 0,-6-6 0 16,0 1-44-16,-6-3-8 0,0 0 0 0,-6-3-8 16,0-8-12-16,-2 0-3 0,-1-2 0 0,-3-6 0 15,-3-4-87 1,-3-7-18-16,-2-4-3 0,-4-6-634 0,-3-2-127 0</inkml:trace>
  <inkml:trace contextRef="#ctx0" brushRef="#br0" timeOffset="5931.1336">13283 2490 1602 0,'0'-19'71'0,"3"14"14"0,-3 5-68 0,3 0-17 0,-3 0 0 0,3-8 0 15,3 5 0-15,-3 1-12 0,3-4 1 0,0 4 1 16,0 2 22-16,-3-3 5 0,-3 3 1 0,0 0 0 16,0 0-18-16,6-3 0 0,-6 3 0 0,6 0 0 15,-6 0 0-15,0 0 0 0,0 0 0 0,0 0-9 16,0 0 9-16,0 0 0 0,0 0 0 0,0 0-8 15,0 0 8-15,0 0 0 0,0 0 0 0,-3 8 0 16,3-8 9-16,-3 8-9 0,-3-2 12 0,0 4-12 16,-3-2 10-16,0 3-10 0,0-3 8 0,-3 5-8 15,0 0 19-15,-5 0-2 0,-1 1 0 0,-3-1 0 0,0 3 11 16,-3 2 3-16,-6 6 0 0,4-5 0 16,-1 2 9-16,-3 3 1 0,0 2 1 0,1 0 0 0,5 1-22 15,-3-1-5-15,3 1-1 0,0-1 0 0,4-5-14 0,-1 3 0 16,0-8 8-16,6 3-8 0,-3-1 0 0,3-7 0 15,0 2 8-15,0 0-8 0,-2-2 0 0,2-1 0 16,6 4 0-16,-3-6 0 0,0-1 0 0,0 4 8 16,3 0-8-16,3-3 0 0,-3 2 12 0,3 3-4 15,3-2-8-15,3 2 12 0,0-2 7 0,3 2 1 16,3-2 0-16,6 4 0 0,0-1 13 0,3-1 3 16,6 0 1-16,3 0 0 0,-1 1-4 0,4-1-1 15,3-5 0-15,3 0 0 0,-4 0 1 0,4-3 0 16,3 3 0-16,0-5 0 0,2 2-33 0,1 0 0 15,-3-2 0-15,-1 2 0 0,4 3 0 0,0-3 0 0,-3 1 0 0,2 2 0 16,-5-6 0-16,3 3 0 0,-1 1 0 16,-2-6 0-1,3 2-15-15,-3 4-9 0,-4-4-3 0,4-2 0 16,-6 3-33-16,-3 0-8 0,3-3 0 0,-4 2-1 16,-2 4-121-16,-3-6-24 0,12 5-5 0,-12-5-1 0</inkml:trace>
  <inkml:trace contextRef="#ctx0" brushRef="#br0" timeOffset="6232.3309">13009 3620 1382 0,'0'0'123'0,"0"0"-99"16,0 0-24-16,0 0 0 0,0 0 128 0,0 0 20 16,12 2 4-16,-3 1 0 0,3-3-78 0,3 0-16 15,0 0-3-15,3 0-1 0,0 0-15 0,5-3-3 16,4 3-1-16,6 0 0 0,-3 0-26 0,3-2-9 16,2 2 0-16,1 0 9 0,0 5-9 0,-1 0 8 15,4 0-8-15,0 3 8 0,-1-2-8 0,1-1-9 16,-3 5 9-16,0-2-13 15,-7 0-139-15,1 0-28 0,21 11-6 0,-16-11-1 0</inkml:trace>
  <inkml:trace contextRef="#ctx0" brushRef="#br0" timeOffset="7051.1381">14670 1879 1267 0,'0'-6'112'15,"0"6"-89"-15,0 0-23 0,0 0 0 0,0 0 80 0,3-5 12 16,0 2 3-16,-3 3 0 0,0 0-56 0,6-5-11 15,-3 0-3-15,6 2 0 0,-9 3 14 0,0 0 2 16,6 3 1-16,0-3 0 0,0 0-7 0,0 2-2 16,-3 6 0-16,3-8 0 0,0 6-7 0,-3 2-2 15,3 5 0-15,-3-5 0 0,3 2-6 0,-3 4-2 16,0-1 0-16,-3 3 0 0,3 0 3 0,0-1 0 16,0 9 0-16,0-3 0 0,0 3 8 0,-3 11 1 15,3-4 1-15,-3 9 0 0,3 13-1 0,-1 5 0 16,-2 6 0-16,0 2 0 0,0 0 5 0,3 5 1 15,-6 9 0-15,3 2 0 0,-2 0-15 0,-1 2-3 16,0 1-1-16,-3 0 0 0,3-1-15 0,-3-4 0 16,0-9 0-16,0-5 0 0,-3-5 8 0,0-5-8 0,0-6 0 0,-3 0 0 15,0-2-14-15,0-11-9 0,3 0-1 0,-3-8-1 32,3-8-100-32,1-2-20 0,-1-6-4 0,3-5-805 0</inkml:trace>
  <inkml:trace contextRef="#ctx0" brushRef="#br0" timeOffset="7274.5397">15334 3043 2782 0,'0'0'61'0,"0"0"13"0,0 0 2 0,0 0 3 0,0 0-63 16,0 0-16-16,0 0 0 0,0 0 0 15,0 0-63-15,0 0-15 0,0 0-3 0,0 0-1074 0</inkml:trace>
  <inkml:trace contextRef="#ctx0" brushRef="#br0" timeOffset="7803.1272">15968 2220 2257 0,'9'-11'49'0,"-9"11"11"0,0 0 1 0,0 0 3 0,0 0-51 0,0 0-13 0,0 0 0 0,6 8 0 16,-3-5 9-16,3 2-1 0,0 0 0 0,0 1 0 16,-3 4 2-16,0 1 0 0,0 2 0 0,0 0 0 15,0 6-10-15,-3-1 0 0,-3 9-12 0,0-1 12 16,0 6 0-16,0-3 0 0,-6 3 0 0,3 0 0 0,0-6-11 0,0 3 11 15,-6-2-8-15,3 2 8 0,-3-8 0 0,3 0 0 16,-3 0 9-16,4 0-9 0,-4-2 18 0,0 2-3 16,0-8-1-16,3 1 0 0,-3 1 2 0,6-4 0 15,-3 0 0-15,3-3 0 0,0-3 3 0,0 3 1 16,6-8 0-16,0 0 0 0,0 0-10 0,3 2-2 16,0 9 0-16,3-11 0 0,3 3 7 0,3-1 1 15,0 6 0-15,3-5 0 0,3-3 9 0,2 0 3 16,10 3 0-16,-3-3 0 0,3 0-8 0,3 0 0 15,2-6-1-15,4 6 0 0,3-8-19 0,2 3 8 16,1-3-8-16,0 3 0 0,2-3 0 0,-5 3 0 16,0-1 0-16,-7 1 0 0,1 2 0 15,-3-5-12-15,2 6 3 0,-5-4 1 16,0 4-37-16,-6-3-7 0,-3 2-2 0,2 0 0 16,1 1-87-16,-3-4-18 0,-6-2-3 0,3 3-488 0,0 2-98 0</inkml:trace>
  <inkml:trace contextRef="#ctx0" brushRef="#br0" timeOffset="8115.2914">16537 2159 864 0,'6'-13'38'0,"-3"5"8"0,-3 3-37 0,3-1-9 16,0 1 0-16,-3 5 0 0,0 0 277 0,0 0 54 15,5-3 10-15,-2 6 3 0,3 8-241 0,3-4-48 16,-3 7-10-16,3 12-1 0,0 6-29 0,-3 13-6 16,-3 3-1-16,0 15 0 0,-3 1 12 0,0 7 1 15,-6 0 1-15,3 6 0 0,-3 5 16 0,0-2 3 16,0-4 1-16,0-2 0 0,0-2-22 0,-3-1-5 15,1 3-1-15,-7-5 0 16,0-5-90-16,-6-6-17 0,-9-5-4 0,-6 0-1 0</inkml:trace>
  <inkml:trace contextRef="#ctx0" brushRef="#br0" timeOffset="8809.4435">15358 3016 1728 0,'0'0'153'0,"0"0"-122"0,0 0-31 0,0 0 0 16,0 0 48-16,0 0 3 0,0 0 1 0,0 0 0 15,6 6-42-15,-6-6-10 0,3 5 0 0,-3-5 0 16,0 5 0-16,0 3-16 0,-3 0 4 0,0 0 1 31,3-3-34-31,-3 1-7 0,3-6-2 0,-6 2 0 0,3 3 27 0,-3-2 6 16,0 0 1-16,0-1 0 0,0-2 64 0,0-2 12 0,0-1 4 0,0 3 0 16,-3-3 3-16,0 1 1 0,4-1 0 0,-1-2 0 15,-3 2-40-15,3 1-7 0,-3 2-1 0,3-3-1 16,0 3-15-16,6 0 0 0,-3-5 0 0,3 5 0 15,0 0 0-15,0 0 0 0,0 0 0 0,0 0 0 0,0 0 0 0,0 0 0 16,0 0 0-16,0 0 0 0,0 0 0 0,0 0 11 16,0 0-11-16,0 0 10 0,3 8 0 0,0-3 0 15,3 0 0-15,-3 3 0 0,3-3-10 0,-3 3 0 16,0 0 0-16,0 0 8 0,-3 0-23 0,0 3-5 16,0-3 0-16,0 2-611 15,-3 1-121-15</inkml:trace>
  <inkml:trace contextRef="#ctx0" brushRef="#br0" timeOffset="11346.6541">17665 2416 979 0,'0'0'87'0,"0"-8"-70"16,6 2-17-16,-6-4 0 0,0-1 161 0,0-2 29 0,3 0 6 16,6 0 0-16,-3-6-112 0,3 3-22 15,-4-2-5-15,7-1-1 0,0 6-16 0,-3-8-3 0,0 2-1 0,0 6 0 16,3-6-28-16,0 6-8 0,-3-5 0 0,0 2 0 15,3 0 0-15,0 0 0 0,-1 3 0 0,1 0 8 16,0-6 12-16,0 6 4 0,3 0 0 0,0-1 0 16,0 1-8-16,-3 0-2 0,3 2 0 0,0 3 0 15,-1-2-14-15,1 7 0 0,0-5 0 0,-3 3 0 16,6 5 0-16,-3 0 0 0,0 0 0 0,3 5 0 16,-4 3 0-16,7 5 0 0,-3 1 0 0,3-1 0 15,-3 11 0-15,3 0 0 0,-3 5 0 0,-1 5 0 16,-2 3 0-16,3 11 0 0,-6 10 8 0,3 0-8 15,0 0 31-15,-3 8 0 0,0-5 0 0,-3 3 0 16,-1-6-12-16,-2 6-3 0,-3-4 0 0,0 1 0 16,3-8 3-16,-6-3 0 0,-3-5 0 0,0 0 0 15,3-10 1-15,-3-1 1 0,-3 1 0 0,3-9 0 16,-2 3-21-16,-1-5 0 0,0-3 0 0,0-2 0 16,0-3 11-16,-3-3-3 0,3-3 0 0,-3-2 0 0,3-2-8 15,0-4 0-15,0 1 0 0,0-6 8 0,3 1 0 16,-3-4 0-16,0 1 0 0,3-8 0 0,-3 0 4 15,3-3 1-15,3-8 0 0,-3 0 0 0,3-2 0 16,3-4 0-16,-3-1 0 0,3-6 0 0,0 0 4 0,3-3 1 16,-3 0 0-16,6-5 0 0,0 0-18 0,0 6 0 15,3-6 8-15,0 5-8 16,0-5-22-16,3 5-8 0,2-5-2 16,1 0 0-16,0 0 32 0,0 0 0 0,3-2 0 0,3 7 0 0,-4 0-21 0,4 6 1 15,3 0 1-15,0 4 0 0,3 4 7 0,-4-3 2 16,1 5 0-16,-3 0 0 0,0 6 10 0,0 2 0 0,-6 3-9 15,-1 7 9-15,-2-4 0 0,3 7 0 0,-6 3 0 16,0 5 0-16,3 3 8 0,-6 6 2 0,3 4 1 16,-3 3 0-16,-1 6-11 0,1 4 8 0,-3 1-8 0,0 3 8 15,0 7 1-15,-3 6 0 0,-3-9 0 0,3 6 0 16,-3-10-9-16,3 2 0 0,-3 2 0 0,3-4 0 16,-3 2 0-16,3-3 0 0,-3 3 0 0,-3 3 0 15,0 0 0-15,0-1 0 0,-3 6 0 0,-3 0 0 31,-3 0-124-31,1-2-16 0,-4-4-4 0,0 1-530 0,-3-6-106 0</inkml:trace>
  <inkml:trace contextRef="#ctx0" brushRef="#br0" timeOffset="13037.1319">19424 2569 1267 0,'0'0'56'0,"3"0"12"16,3-5-55-16,-6 5-13 0,0 0 0 0,0 0 0 16,0 0 98-16,0 0 17 0,6-5 3 0,-6 5 1 0,0 0-64 0,9-3-13 15,-3 3-2-15,0-5-1 0,0 5-27 16,3 0-4-16,-1-11-8 0,4 8 11 0,3-7-11 15,0-1 0-15,3-2 0 0,3 0 0 0,0-8 0 0,-1-3 0 16,1-3 0-16,3-2 0 0,-3 0 0 0,-3 0 8 16,3 0-8-16,-3-3 8 0,-4-2 28 0,1 2 6 15,0 0 1-15,0-5 0 0,-3 0-7 0,0 0 0 16,-3-3-1-16,3 1 0 0,-3-1 4 0,3 3 1 16,-4 0 0-16,1 0 0 0,3 0-16 0,0-3-2 15,-3 3-1-15,3 3 0 0,6-11-21 0,-6 5 0 16,0 3 0-16,-3 0 0 0,3 5 0 0,-1-5-8 0,-2 11 8 0,0-1-12 15,0 1 2-15,-3-1 0 16,-3 4 0-16,3 1 0 0,-6 4 10 0,0 2-12 16,-3-3 12-16,0 6-12 0,0-5 12 0,-3 5-10 0,0-1 10 15,-3 1-10-15,0 0 10 0,3 5-13 0,-5 3 5 16,-1-6 8-16,0 8 0 0,3-2 0 0,-3 5 0 16,0 0 0-16,3 0-19 0,-3 0 4 0,3 5 1 0,0-5 0 15,0 3 14-15,0 2-9 0,1 1 9 0,-1-1-8 16,3 3 8-16,-3-8 0 0,0 5 0 0,0 3-8 15,0-3 8-15,0 3 0 0,0 0 0 0,3 3 0 16,-3 2 0-16,0 3 0 0,3 2 0 0,-3 6 0 16,3 3 0-16,-2 4 8 0,-1 9-8 0,3 2 11 15,0 14 6-15,3-3 2 0,-3 5 0 0,6 8 0 16,0 0 11-16,0 11 2 0,3-3 1 0,0 3 0 16,0-6-5-16,3 4-2 0,-3 1 0 0,3-4 0 15,-3-1-10-15,0-5-3 0,-3-5 0 0,-3-3 0 0,0 1-13 0,-3-1 8 16,-3 0-8-16,0 0 0 0,3-16 8 15,0 3-8-15,3-5 0 0,3-8 0 0,0-3 0 0,3-5 0 16,0-6 0-16,6-2 0 0,3-5-15 0,3-1 1 16,-1-10 0-16,10 0 0 15,0-8-42-15,9-5-8 0,3-8-1 0,2-3-631 16,4-2-125-16</inkml:trace>
  <inkml:trace contextRef="#ctx0" brushRef="#br0" timeOffset="13936.7427">20138 2469 460 0,'0'0'41'0,"0"0"-33"0,3-3-8 0,-3 3 0 16,3 0 142-16,0-8 26 0,0 5 6 0,0 1 1 16,0-6-60-16,3 2-12 0,-3-1-3 0,0 1 0 15,-3-2-15-15,3 6-3 0,-3 2-1 0,0 0 0 16,0 0-30-16,0 0-7 0,0 0 0 0,0 0-1 15,0 0-22-15,0 0-4 0,0 0-1 0,0 0 0 16,0 10-2-16,-3-2-1 0,0 3 0 0,-3-1 0 16,0 6 8-16,-3 3 2 0,-3 2 0 0,0 0 0 15,1 0 6-15,-1 3 2 0,-3 8 0 0,3-6 0 16,-3-5-7-16,3 6-2 0,0-1 0 0,3 1 0 16,-3-1-14-16,6-2-8 0,3-5 8 0,0 2-8 15,0-3 8-15,3-2-8 0,0-3 10 0,3 3-10 16,3-8 12-16,0 3-3 0,0-3-1 0,3 0 0 0,3-3-8 0,0-2 0 15,0-1 0-15,3-2 0 0,0-2 0 0,0-1 8 16,2 3-8-16,1-5 0 0,0-3 0 0,0 0 8 16,0-3-8-16,0 3 0 0,0-5 8 0,-1-3-8 15,1 0 8-15,0-2-8 0,-3 2 32 0,3-3 0 16,0-2 1-16,-3 0 0 0,2 0-19 0,-2 0-4 16,-3-3-1-16,0 3 0 0,0-6 5 0,3 3 1 15,-6 1 0-15,0 1 0 0,0-4-6 0,-3 0-1 16,-6 2 0-16,3 0 0 0,-3 0-8 0,0 0 0 15,-3 6 0-15,0-1 0 0,0-2 0 0,-6 3-14 16,-3 4 3-16,0 4 1 0,-3-1-6 0,-3 6 0 16,0-6-1-16,1 9 0 15,-1 4-9-15,3 1-2 0,-3 5 0 0,0 5 0 0,3 0 10 0,0 1 2 0,0 4 0 16,1-2 0 0,2 0-52-16,0 0-9 0,0 2-3 0,0-2-567 0,-3 0-113 0</inkml:trace>
  <inkml:trace contextRef="#ctx0" brushRef="#br0" timeOffset="16293.4193">20347 2490 662 0,'0'0'29'0,"0"0"7"15,0 0-36-15,0 0 0 0,0 0 0 0,0 0 0 0,0 0 53 0,-6 0 4 16,6 0 1-16,0 0 0 0,0 0-11 0,0 0-3 16,0 0 0-16,0 0 0 0,0 0-4 0,0 0 0 15,0 0-1-15,0 0 0 0,0 0-16 0,0 0-3 16,0 0-1-16,0 0 0 0,0 0-3 0,0 0-1 15,0 0 0-15,0 0 0 0,0 0 18 0,0 0 4 16,0 0 1-16,0 0 0 0,0 0 5 0,0 0 1 16,6-6 0-16,-6 6 0 0,0 0-20 0,0 0-3 15,0 0-1-15,0 0 0 0,0 0 0 0,9 3-1 16,-3-3 0-16,-6 0 0 0,0 0 6 0,0 0 2 16,0 0 0-16,5 0 0 0,4 3-3 0,-9-3 0 15,0 0 0-15,6 2 0 0,3 4 3 0,-9-6 0 0,0 0 0 16,6 0 0-16,-6 0-3 0,6 5 0 0,0 3 0 15,-6-8 0-15,0 0-5 0,6 3-2 0,3-1 0 0,-3 6 0 16,0-3-1-16,-3 3 0 0,6-2 0 0,0 2 0 16,-3 0-6-16,3-1-2 0,0 1 0 0,0 0 0 15,-4 6 1-15,1-9 0 0,0 8 0 0,3-2 0 16,-3 2-9-16,3 3-11 0,0 2 3 0,-3 3 0 16,0-2 16-16,3 5 3 0,-3 2 1 0,3 3 0 15,0-2 9-15,-3-1 3 0,0-2 0 0,0-3 0 16,-3 6-7-16,3-6-1 0,-3 0 0 0,3-2 0 15,-4 4-5-15,4-4-2 0,-3 2 0 0,3 0 0 16,-3 0-9-16,0 3 0 0,3 3 9 0,-3 2-9 16,-3 5 0-16,0-5 0 0,0 6 0 0,0-1 8 15,-3 6-8-15,0-8 0 0,-3 2 8 0,3 3-8 0,-6-3 8 16,1 1-8-16,-1-1 10 0,-3 1-10 0,3 4 0 0,-3-10 0 16,3 3 0-16,0-3 0 0,-3-5 0 0,0 0 0 15,3 0-10-15,0-6 10 0,-3-2-12 0,3 0 4 16,1-6 0-16,-1 1 0 0,-3 0 8 0,3-1-13 15,0-2 5-15,-3 0 8 0,0 0-11 0,0 0 11 16,3-3-8-16,-6 1 8 0,3-4-8 0,3 1 8 16,-2-1-8-16,2 1 8 0,-3 0-16 0,3-3 1 15,-3 0 1-15,0 0 0 0,3-3-1 0,0 3 0 16,0 0 0-16,3-3 0 0,0-2 15 0,0 0-12 16,0 0 12-16,3-1-12 0,-3-2 12 0,6 0 0 0,0 1 12 15,0-4-12-15,0-2 26 0,3-3-2 16,-3 0 0-16,6-3 0 0,-3-4 1 0,3-1 0 0,-3-5 0 15,6 2 0-15,0-2-2 0,3 0-1 0,3-3 0 0,3 1 0 16,6-4 4-16,2 1 1 0,1-1 0 0,3-2 0 16,3 8-27-16,2-10 0 0,-2 1 0 0,0-1 0 31,0-1-19-31,-4 3-9 0,1 0-1 0,-3 3-1 16,-3-3-125-16,0 0-25 0,-4-1-4 0</inkml:trace>
  <inkml:trace contextRef="#ctx0" brushRef="#br0" timeOffset="17309.7019">21225 2140 849 0,'0'0'37'0,"6"-5"9"0,3-5-37 0,-3 4-9 16,0 1 0-16,-1-3 0 0,1 0 110 0,0 3 20 16,3 0 4-16,0-3 1 0,-3 2-49 0,3-4-10 15,3-1-1-15,-3 6-1 0,3-3-4 0,-3 3-1 16,6-3 0-16,-3 2 0 0,2 1-20 0,1 0-4 16,-3 2-1-16,6-2 0 0,0 2-12 0,0 3-2 15,0 8-1-15,0-8 0 0,-1 5-17 0,4 6-4 16,-6 2-8-16,6 3 12 0,-3 5-12 0,0-2 9 15,-3 7-9-15,2 3 8 0,-5 14 16 0,3 2 2 0,-3 8 1 16,-6 5 0-16,-3 0-4 0,-3 6-1 0,0-4 0 16,0 1 0-16,-3 3 2 0,-3 2 0 0,3-11 0 0,-3 4 0 15,3-12-15-15,0-4-9 0,-3-4 12 0,0-7-12 16,0 0 11-16,0-11-11 0,3-2 10 0,-2-4-10 16,-1 1 11-16,0-2-11 0,3-12 12 0,0 3-12 15,-3 1 16-15,6-6-3 0,0 0-1 0,0 0 0 16,-3-6 8-16,0-1 2 0,0-7 0 0,3-2 0 15,-3 1 9-15,3-7 1 0,0 4 1 0,3-9 0 16,0-10-33-16,3 3 0 0,0-3 0 0,3-5 0 16,2-1 0-16,4 1 0 0,3-3 0 0,3 0 0 15,0-3-15-15,6 1-9 0,2-9-3 0,4 6 0 16,0 2 2-16,0-2 0 0,2 2 0 0,-2 3 0 0,0-2 10 16,3 4 3-16,-1 4 0 0,-2-1 0 0,3 6 12 0,-3 2 0 15,-4 8 0-15,1 8 0 16,3-2-29-16,-3 10-3 0,-4 2-1 0,-2 6 0 0,0 6 33 0,0 10 16 15,-3 7-2-15,-1 9 0 0,1 8 0 0,-6 0 0 16,0 7 0-16,0 9 0 0,-3 10 5 0,-3 3 1 16,0-6 0-16,0 3 0 0,3 3-5 0,-6 3-1 15,8 7 0-15,-2-8 0 0,0 6-14 0,-3-3 0 16,3-2 8-16,-6-4-8 0,-3 4-17 0,0-3-7 16,-6-14 0-16,-3 1-732 15,-6-14-145-15</inkml:trace>
  <inkml:trace contextRef="#ctx0" brushRef="#br0" timeOffset="22079.9425">4869 5868 172 0,'-9'-5'16'0,"-6"0"-16"0,3 0 0 0,-3 2 0 16,0-2 204-16,3-1 37 0,-3 1 8 0,6 0 2 16,0 2-124-16,3 0-25 0,0-4-5 0,1 4-1 15,2 0-25-15,3 3-6 0,0-5-1 0,0 5 0 16,0 0-26-16,3-3-6 0,2-2 0 0,4 0-1 15,3-3-8-15,3 3-2 0,0 2 0 0,6-2 0 16,3-1-4-16,3 4-1 0,2 2 0 0,7 0 0 16,0 2 16-16,5-2 4 0,1 3 0 0,3 2 0 15,-1 1-21-15,4 1-4 0,6-1-1 0,2 2 0 16,1 2 13-16,-1-4 2 0,1-4 1 0,-1 3 0 16,-2 1-1-16,2-4 0 0,1 1 0 0,3 0 0 0,2-3-3 15,-2 0-1-15,2 0 0 0,4-3 0 0,2 0-7 16,4 3-2-16,5 0 0 0,-3-2 0 0,7 2 0 0,-1 2-1 15,3 1 0-15,4-3 0 0,-1 0-11 0,0 0 0 16,4-3 9-16,-1 3-9 0,3-2 0 0,-2 2 0 16,-1-3 0-16,0 0 0 0,0 1 0 0,7-1 0 15,2 1 0-15,-3-4 0 0,-3 1 11 0,4 0-3 16,8-6 0-16,-3 3 0 0,-6-2-8 0,4 2 0 16,2-3 0-16,-3 0 0 0,-3 4 12 0,0-1 0 0,1-3 0 15,-1 3 0-15,0 0-12 0,0-2 0 0,-2 2 0 0,2 0 0 16,0 2 0-16,-3-2-11 0,1 1 11 15,-1 1-8-15,3-2 8 0,1 6 0 0,2-1 10 16,0-2-10-16,3-3 0 0,0 2 8 0,-2 6-8 16,2-5 0-16,-3 3 0 0,6-4-15 0,0-2 3 0,1 3 1 15,-4 0-2-15,0-3-1 0,3 2 0 0,-3-1 0 16,-2 4-2-16,-1-2-1 0,3-1 0 0,-3 4 0 16,-2-1 7-16,-1 0 2 0,-3 1 0 0,0-1 0 15,1 3 8-15,-4 0 0 0,0 3 0 0,-3-3 8 16,4-3 4-16,2 3 2 0,-3 0 0 0,-2 0 0 15,2-3-5-15,0 3-1 0,4-2 0 0,-4 2 0 16,3 0-8-16,-3-3 0 0,4 1 9 0,-4-1-9 16,6 0 0-16,-2 1 0 0,-1-1 0 0,0 0 0 15,3-2 0-15,-2 2 0 0,-1 1 0 0,0-1 0 0,6 0 22 16,1-2 0-16,-4 2 0 0,3 1 0 0,3 2-22 16,3-3-13-16,4 1 1 0,2-4 1 0,-3 4 11 0,3-6 0 15,3 0 0-15,-3 0 0 0,-3 5 0 0,1 0 0 16,2-2 0-16,-9 3 0 0,-3-1 0 0,0 0 0 15,1 1 0-15,-4-4 0 0,-6 4 21 0,0-1 0 16,4 0 0-16,-7 1 0 0,-3-4-2 0,4 1-1 16,-1 5 0-16,3-5 0 0,-5 2 13 0,5 1 2 15,3-1 1-15,-2-2 0 0,2 2-34 0,-3 3-12 16,-3-3 0-16,1 1 0 0,-4-1 12 0,-3 0 0 16,1 1 0-16,-4-1 0 0,4 3 0 0,-7-3 16 15,-6 1-3-15,1-1-1 0,-7 3-4 0,4 0-8 0,-7 0 11 16,-2 0-11-16,-3 0 18 0,-4-2-3 15,-5-1-1-15,-4 0 0 0,-5 3-6 0,-3 0-8 0,0 0 11 0,-7 0-11 16,-2 0 0-16,0 0 0 0,0 0 0 0,-3 0 0 16,-6 0 0-16,0 0 0 0,2 3-12 0,-5-3 12 15,-3 0-20-15,0 3 3 0,0-3 0 0,-3 0 0 16,0 2-4-16,-6-2-1 0,0 0 0 0,0 0 0 31,0 0-18-31,-9 5-3 0,-6-2-1 0,-6 0 0 0,-5-3-145 16,-10-3-30-16,-6 0-5 0,-14-2-2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12:15.4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1940 463 748 0,'0'0'67'0,"0"0"-54"0,0 0-13 0,-6-3 0 16,6-7 84-16,0 5 15 0,0 2 2 0,0-2 1 15,-3-3-33-15,0 2-6 0,3 6-2 0,0-8 0 16,-3 3-29-16,0-3-7 0,0 3-1 0,-3 5 0 16,3-8 13-16,-3 3 3 0,0 5 0 0,6 0 0 15,0 0-24-15,-3 0-5 0,-3-6-1 0,0 6 0 16,0 6 5-16,0-1 1 0,3 3 0 0,-3 5 0 15,3-5-3-15,-6 11 0 0,6-6 0 0,0 5 0 16,0 9 15-16,3-1 2 0,-3 6 1 0,3 0 0 16,0 7-2-16,-6 1 0 0,3 0 0 0,0 18 0 15,1 0 15-15,-1 0 4 0,0 3 0 0,-3-3 0 16,3 1-16-16,-3-6-2 0,0-3-1 0,3-2 0 16,0-1-10-16,0-2-3 0,3-5 0 0,-6 2 0 15,3-2-16-15,0-6 0 0,0 3 8 0,3-8-8 0,0 0 0 16,0-2 10-16,-3-1-10 0,3-7 8 0,-3 2-8 15,3-8 0-15,-6 1 9 0,3-1-9 0,3-8 9 16,0 3-9-16,-6-3 12 0,6-5-12 0,0 0 16 16,0 0-3-16,0 0-1 0,0 0 0 0,0 0 20 0,0 0 3 15,0 0 1-15,0 0 0 0,0 0-21 16,6 8-4-16,3-8-1 0,-6 6 0 0,6-4 1 0,3 3 0 16,0 1 0-16,3-1 0 0,5-2 0 0,-5 2 0 15,6 3 0-15,0-3 0 0,3 0 1 0,-3 3 1 16,2-2 0-16,4 2 0 0,3-8-4 0,0 5-1 15,5-2 0-15,1 2 0 0,-6-10-8 0,12 2 10 16,-7-2-10-16,4 5 10 0,-3-8-26 0,5 2-6 0,-8-2-1 16,6 3 0-1,-9-5-124-15,5 2-25 0,-5 0-4 0</inkml:trace>
  <inkml:trace contextRef="#ctx0" brushRef="#br0" timeOffset="749.059">3231 1103 1792 0,'-11'-2'80'0,"5"-4"16"0,0-2-77 0,0 8-19 0,3-5 0 0,-3-3 0 16,0 3 28-16,0-3 3 0,0 3 0 0,6 5 0 15,-9-8 9-15,0 2 1 0,0 1 1 0,-3 5 0 16,6 0-21-16,-6 0-4 0,3 0-1 0,-3 0 0 15,4 0-16-15,-1 5 10 0,3 1-10 0,-6 2 8 16,3 5-8-16,3 0 0 0,-3 0 0 0,0 6-11 16,3-6 11-16,-6 8 0 0,3 3 0 0,3-3 0 15,-3-2 0-15,3 7 8 0,0-5-8 0,3 3 11 16,-2-3-11-16,-1 6 0 0,6-9 0 0,0 9 0 16,0-9 0-16,3 9 0 0,0-6 0 0,2 3 0 15,-5 2 0-15,6-5 0 0,3-2 0 0,0 2 0 16,3 3 9-16,-3-11-9 0,6 3 10 0,-3-3-10 0,0 3 14 15,6-5-3-15,-6-1-1 0,5 4 0 16,-2-9 10-16,0-3 1 0,0-2 1 0,0 0 0 0,-3-2 8 0,3 2 2 16,-3-5 0-16,3-3 0 0,2-6-12 0,-2 1-3 15,0-3 0-15,3-5 0 0,-3 0 2 0,3-8 0 16,-3 2 0-16,-3-2 0 0,-1-2-19 0,1 4 0 16,-3-5 0-16,0 1 0 0,-9 1 9 0,0 7-9 15,0-9 0-15,-3 3 9 0,-3-3-9 0,0 0 0 16,0 6 0-16,-3-1 0 0,1 1 0 0,-1-1 0 15,0 9 0-15,-3 5 0 0,3 2 14 0,-3 3-2 16,-6 3-1-16,3 2 0 0,-6 6-11 0,1 2 8 16,-4 3-8-16,-3 3 8 15,-6 7-124-15,3-5-24 0,4 9-6 0,-1-4-858 0</inkml:trace>
  <inkml:trace contextRef="#ctx0" brushRef="#br0" timeOffset="2378.6414">3809 984 518 0,'0'0'23'0,"3"0"5"0,0-8-28 0,0 3 0 0,3-3 0 0,0 3 0 15,-3 5 272-15,-3 0 50 0,6-5 10 0,-6 5 1 16,0 0-197-16,0 0-39 0,0 0-8 0,0 0-1 16,0 0-28-16,0 0-6 0,0 0-1 0,-3 5 0 15,0 8-34-15,0 0-7 0,0 6-2 0,-3 2 0 16,3 0-10-16,0 3 0 0,0 2 0 0,3 1 0 16,-3-3 0-16,3 2 0 0,0 1-9 0,3-1 9 15,0 0 0-15,3-4 0 0,-3 1 8 0,3-1-8 16,0-1 10-16,0-3-10 0,-3 1 10 0,3-6-10 0,-3 6 8 15,2-11-8-15,-2-1 0 0,-3-7 0 16,3 6 10-16,-3-6-10 0,0 0 10 0,6 5-10 0,-3-5 12 0,6-5-3 16,-3-3-1-16,3-5 0 0,0-1 5 0,3-4 1 15,3-3 0-15,0-3 0 0,0 3-4 0,0-6-1 16,2-5 0-16,1 6 0 0,-3 0-9 0,0 2 0 16,-3 3 0-16,-3 2 8 0,0 6-8 0,-3 5 0 15,-3-5 0-15,-3 13 0 0,0 0 21 0,0 0 3 16,0 0 0-16,0 0 0 0,0 0-13 0,-9 8-3 15,6 5 0-15,-3 0 0 0,3-2-8 0,0 2 0 16,0 3 0-16,0 2 0 0,3 1 0 0,0-3 0 16,3 0 0-16,0-1 0 0,3 4-9 0,0-6 9 15,0 0 0-15,0 1 0 0,3-1 0 0,3-3 0 16,-4 4 0-16,1-4 0 0,0 1 0 0,0 2 0 16,0-8 0-16,3 3 0 0,-3 0 0 0,0 3 0 0,0-3 8 15,0-3-8-15,0 0 0 0,-3 3 0 0,0 0 0 16,3 0 0-16,-3-5 0 0,0-1 0 15,2 4 0-15,-2-6 0 0,0 0 12 0,0 0-3 0,3-8-1 0,-3 3 0 16,0-3-8-16,0 2 12 0,-3-7-12 0,3 0 12 16,-3 0 17-16,0-1 4 0,0 1 1 0,0-5 0 15,-3 4-34-15,-3-4 0 0,3-1-15 0,-3 3 5 16,0-2 10-16,0-6 12 0,0 3-2 0,0 2-1 16,3 4-9-16,0-4-16 0,0-5 4 0,3 8 1 15,0-2 11-15,0 5 16 0,0-1-4 0,3 6-1 16,-3 3-11-16,0-3 0 0,-3 8 0 0,0 0 0 15,0 0 0-15,0 0 0 0,0 0 0 0,0 0 0 16,0 0-14-16,0 0-5 0,0 0-1 0,3 8 0 0,-3-8 20 16,0 5-8-16,0 3 8 0,-3 0 0 0,3 3-9 15,0-3 9-15,0 0 0 0,0 2-9 0,-3 4 9 0,3-1 0 16,3 0-9-16,-3 0 9 0,3 1 0 0,0-1 0 16,3 5 0-16,-3-5 0 0,3 1 0 0,0 4 0 15,-3-2 0-15,6 3 0 0,-1-6 0 0,1 0 0 16,-3 6 0-16,3-6 0 0,3 0 0 0,-3-5 0 15,0 5 0-15,3-2 0 0,-3-3 0 0,3 2 0 16,-3-2 8-16,3-2-8 0,3 2 0 0,-4-8 10 16,4 0-10-16,0 0 10 0,0 0 8 0,3-6 2 15,-3 4 0-15,0-4 0 0,3-2-20 0,-4 3 0 0,1-6 0 0,0 4 0 16,3-1 0-16,-6-6 0 0,3 4 0 0,-3-3 0 16,0 5 0-16,-3-6 0 0,3 1 0 0,-4 0 0 15,1 0 0-15,-3-1-16 0,0-4 5 0,0 5 1 16,0-1 10-16,-3-4 0 0,3 5 10 0,-6-8-10 15,0 2 0-15,-3 6 8 0,3 0-8 0,0-1 0 16,-3-4 0-16,0 10 11 0,0-5-11 0,-3 7 10 16,0-7-10-16,0 5 0 0,-3-8-12 0,3 8 12 15,1 0 0-15,-4 8 0 0,0-5 0 0,3 5 0 16,-3-5-10-16,0 5 10 0,0 5-13 0,0-5 5 16,0 5 8-16,0 3 0 0,-3-2 0 0,3-1 0 15,-3 3-20-15,3 0 0 0,4 2 1 0,-7-2 0 16,3 6 19-16,-3-6 8 0,3 10-8 0,3-5 12 15,-3 1-12-15,0 4 0 0,3-5 0 0,0 1 0 16,3 4 0-16,3-5 0 0,0 0 0 0,0 1 0 0,9 4 0 16,-3-5 0-16,0 1-8 0,3 2 8 0,3-1 0 0,0-1 0 15,0-1 0-15,0 0 0 0,2 0 0 0,-2 1 9 16,6-6-1-16,-3-1 0 0,0-1-8 0,-3-1-16 16,3-2 4-16,-3-1 1 0,3 1 23 0,-4-3 5 15,1-3 1-15,0-2 0 0,3 0-6 0,0-3-2 16,0-5 0-16,0-1 0 0,3 1 0 0,-1-5 0 15,4-1 0-15,0 1 0 0,0-4-10 0,0 1 8 16,3-5-8-16,-1 2 8 0,-2 3-8 0,0-6 0 16,3 1 0-16,-3 2 0 0,0-2 0 0,-4-1 0 15,1 3 0-15,0 8 8 0,-6-2-8 0,0 5 0 16,0 5 0-16,-3 2 0 0,-3 6 0 0,3 0 0 16,-3 0 10-16,0 6-10 0,-3 2 10 0,3 5-10 15,-3 0 8-15,-3 6-8 0,3-1 8 0,-3 3-8 0,5 1 8 0,-2 1-8 16,0-4 8-16,3 7-8 0,3-4 8 15,3-1-8-15,0 2 0 0,0-1 0 0,3 1 0 16,3-1 0-16,0-4 0 0,-1 1-11 0,-2-3 3 16,3 2 0-1,3-10-163-15,-6 3-32 0,9 2-6 0,-9-13-2 0</inkml:trace>
  <inkml:trace contextRef="#ctx0" brushRef="#br0" timeOffset="3719.053">6550 437 691 0,'0'0'61'0,"0"0"-49"0,-3-6-12 0,3 4 0 16,-3-4 167-16,3 6 30 0,0 0 7 0,0 0 0 15,0 0-100-15,0 0-20 0,0 0-4 0,0 0 0 16,9 0-41-16,-6 6-8 0,3-4-2 0,-3 9 0 15,6 2-19-15,-6 8-10 0,3 3 10 0,-3 10-10 16,3-2 27-16,-3 8-1 0,3 0 0 0,0-1 0 16,3 6 16-16,3 8 3 0,-3 0 1 0,-3-3 0 0,0-5-14 0,-1 0-2 15,-2-5-1-15,3 0 0 0,0-6-16 16,-3-2-3-16,0 0-1 0,3-6 0 0,0 1-9 0,-3-6 12 16,0 2-12-16,3-4 12 0,0-6-4 0,-3 0-8 15,-3 1 12-15,0-6-4 0,0-3-8 0,0 3-12 16,0-3 2-16,-3-2 1 15,-3-1-147-15,0-2-30 0,0 0-6 0</inkml:trace>
  <inkml:trace contextRef="#ctx0" brushRef="#br0" timeOffset="4294.5167">6375 632 1792 0,'-6'-34'80'0,"6"21"16"0,0 0-77 0,0 7-19 0,6-2 0 0,0-2 0 15,-3 2 20-15,6 2 1 0,-1-1 0 0,4 1 0 16,3-7 19-16,0 8 3 0,0-3 1 0,3 2 0 16,3 4-32-16,0-3-12 0,2-1 8 0,4 6-8 15,0-2 8-15,3-4-8 0,-1 6 8 0,1 0-8 16,0 6 0-16,0 2 0 0,0-3 0 0,-4 8 0 15,1 0 0-15,-12 1 0 0,3 7 0 0,-6-8 0 16,3 5 0-16,-3-4 0 0,-4 4 0 0,-5-5 0 16,0 3 15-16,-3 3-3 0,-6-1 0 0,1-4 0 15,-4-1 7-15,-3 0 1 0,-3 0 0 0,-3-7 0 16,0 7 2-16,0-5 1 0,0-3 0 0,1 0 0 0,-1-5-23 0,0 3-20 16,-3 2 4-16,6-5 1 0,-3 0 23 0,6-5 4 15,-3 5 0-15,4-3 1 0,2-2-13 0,0 5 0 16,3-5 8-16,0-1-8 0,3 4-13 0,3 2-6 15,0 0-1-15,0 0 0 0,0 0 20 0,0 0 0 16,9 0 0-16,-3 0 0 0,6 8 0 0,2-3-13 16,1 0 4-16,3 3 1 0,3 0 8 0,3 3-8 15,0 2 8-15,-1-5-8 0,4 5 8 0,0 0 0 16,-3 1 8-16,0-4-8 0,-1 3 0 0,-2 1 0 16,-3 2 0-16,0 2 0 0,-3 1 0 0,0-1 0 15,-3 3 0-15,0 6 0 0,-6-1 24 0,-3-2 4 16,2 2 1-16,-2-4 0 0,-6-1-9 0,-2 3-3 15,-1-6 0-15,0 3 0 0,-6-2 12 0,0 2 3 16,-6-8 0-16,-3 6 0 0,3-6-8 0,-6-5 0 0,-2 2-1 16,-4-2 0-16,0 0-23 0,-3-2 0 0,1-1 0 15,-4-5-12-15,0 0 12 0,3-5 0 0,-5-1-9 0,5 4 9 32,3-4-32-32,-2-2-1 0,2 3-1 0,3-8 0 15,6 5 3-15,3-3 1 0,0-2 0 0,4 5-653 0,-1-5-130 0</inkml:trace>
  <inkml:trace contextRef="#ctx0" brushRef="#br0" timeOffset="4825.1058">7476 841 1440 0,'-12'-5'128'0,"12"5"-103"15,0 0-25-15,0 0 0 0,0 0 32 0,0 0 0 16,-6 0 1-16,6 0 0 0,0 0-2 0,0 0-1 15,-6 0 0-15,0 5 0 0,6-5-12 0,-3 6-2 0,0 2-1 0,-3-3 0 16,0 8-15-16,0 0 0 0,3 1 0 0,-3 4 0 16,-2 3 0-16,2 3 0 0,6 5 0 0,0-2 0 15,-6-1 15-15,3 3 6 0,6-8 2 0,0 6 0 16,3-9-7-16,-3-2 0 0,0 0-1 0,2 5 0 16,7-7 10-16,0-7 3 0,-9 7 0 0,6-4 0 15,6-10 1-15,0 3 1 0,-3 0 0 0,3-6 0 16,-3 0 9-16,3-2 1 0,8-3 1 0,-5-5 0 15,-9 0-24-15,6-1-5 0,3-4 0 0,0-1-1 16,-6 1-3-16,0-3-8 0,-3-6 12 0,2-5-4 16,1 6 6-16,-3-1 1 0,-9-4 0 0,6 4 0 15,3-4-1-15,-3 4 0 0,-9 1 0 0,0 4 0 16,0-4 0-16,0 7 0 0,-3 1 0 0,-3 5 0 16,-3-1-14-16,-2 7 11 0,5 1-11 0,-6 6 10 0,-9 0-10 15,3 6 0-15,3-6 0 0,0 7 0 0,-3 1-25 0,-2 3 2 16,-4 2 1-16,3 0 0 15,6 1-135-15,-3-1-27 0,-5 8-6 0</inkml:trace>
  <inkml:trace contextRef="#ctx0" brushRef="#br0" timeOffset="5337.7265">7991 860 748 0,'0'0'67'0,"0"0"-54"0,0 0-13 0,6-5 0 15,3-3 148-15,-3 2 26 0,-6 6 6 0,6-8 0 16,3 3-112-16,0-3-22 0,-3 3-5 0,-3-3-1 16,2 3 16-16,1-3 2 0,-3 2 1 0,0 1 0 15,-3 5-19-15,6-2-4 0,3 2-1 0,-9 0 0 16,0 0-25-16,0 7-10 0,9-1 8 0,-3 2-8 16,-3 0 21-16,-3 2-1 0,0 11 0 0,3-7 0 15,6 9 3-15,0-1 0 0,-9 4 0 0,9 1 0 16,6 4 9-16,-3 1 3 0,-3-6 0 0,0 6 0 0,-1-5-1 0,1-1 0 15,3-7 0-15,-3 2 0 0,0-3-13 0,0-4-2 16,3-6-1-16,-3-3 0 0,-3 3 17 0,0-8 3 16,6 0 1-16,-3-6 0 0,0 4 0 0,0-9 0 15,2 3 0-15,1-5 0 0,3-5-14 0,-3-1-2 16,0 3-1-16,0-8 0 0,3-5-10 0,-3-3-1 16,0 6-1-16,-3 0 0 0,2-6-10 0,-2 5 0 15,0 1-10-15,0-1 10 16,-6-2-32-16,3 8-1 0,-3-5 0 0,0-1 0 15,-3 9-86-15,0-1-17 0,-3 3-3 0</inkml:trace>
  <inkml:trace contextRef="#ctx0" brushRef="#br0" timeOffset="5844.3714">8875 725 1749 0,'0'0'77'0,"0"0"17"0,0 0-75 16,6 5-19-16,-6-5 0 0,6 0 0 0,0 8 40 0,0 3 5 15,0-9 1-15,-3 9 0 0,0 2-3 0,0 0-1 16,3 6 0-16,0 2 0 0,-3-2-22 0,3-1-4 16,-1 9 0-16,1-6-1 0,-3 0-15 15,3 3 0-15,0 2 8 0,0 1-8 0,0-9 0 0,0-5 0 16,-3 3 8-16,0 0-8 0,0-8 0 0,3 0 9 16,-6-8-9-16,3 5 8 0,3 1 3 0,-3-4 0 15,-3-2 0-15,6 0 0 0,0-2 29 0,0-9 5 16,0-2 2-16,3 0 0 0,-6-6-3 0,3 3 0 15,-3-2 0-15,0-9 0 0,3 6-28 0,-1-8-7 16,-2 3-1-16,6-1 0 0,0 6-8 0,3-6 0 0,0 1 0 0,0 7 0 16,3 6 0-16,-3-5 0 0,0 10 0 15,-3-5 0-15,3 7 0 0,-3 6 0 0,-1-5 0 0,1 5 0 16,-3 5-8-16,3 1 8 0,0 1 0 0,-3 7 0 16,0-4 0-16,0 4 0 0,-3-1 0 0,3 8 0 15,-3-3 0-15,0 9 0 0,0-9 0 16,0 9 0-16,0-1-14 0,3 1 2 0,-6-1 0 15,3 6 0 1,0-6-135-16,0-7-26 0,0 2-6 0</inkml:trace>
  <inkml:trace contextRef="#ctx0" brushRef="#br0" timeOffset="6503.6054">10167 828 979 0,'0'0'43'0,"0"-8"9"0,0 3-41 0,3-3-11 0,-3 3 0 0,3-3 0 0,-3 2 301 0,0-1 59 16,0 7 11-16,0-6 2 0,-3-2-288 0,0 3-57 15,0-8-12-15,0 7-3 0,-3-1-5 0,0 1 0 16,-3-2-8-16,0 3 12 16,0-3-57-16,-3 8-12 0,0 0-3 0,-3 0 0 15,-2 0 3-15,-1 0 0 0,0 8 0 0,0-3 0 0,0-5 41 0,0 8 8 16,3 5 8-16,4-7-12 0,-7 7 29 0,3 0 6 0,0 0 1 0,0 6 0 16,0-3-5-16,0 8-1 15,0-6 0-15,3 9 0 0,4-1-10 0,-1-5-8 0,0 6 12 0,3-1-12 16,6 1 8-16,-3-1-8 0,3-2 0 0,0-6 0 15,3 4 8-15,0-9-8 0,3 5 0 0,0-12 0 16,0 2 0-16,2 0-9 0,1-3 1 0,3 0 0 16,0-5 8-16,3-5 0 0,0 0 0 0,6-1 0 15,-3-4 11-15,3-1 1 0,2-2 0 0,1-8 0 16,3-6-12-16,-3 3 10 0,0-2-10 0,-4-6 10 16,1 3 2-16,0-3 0 0,-6 6 0 0,0-11 0 15,0 2-12-15,-3-4 10 0,0 2-10 0,-7 5 10 16,1-2 3-16,-3-3 1 0,0-6 0 0,-3 4 0 0,-3 1-14 0,3-7 9 15,0 6-9-15,-3-14 8 0,3 0-8 0,0 8 10 16,0 5-10-16,0 3 10 0,0 11-10 0,3 5 0 16,-3 2 0-16,0 1 0 0,0 10 0 0,3-6 0 15,-3 9 0-15,0 5 0 0,0 0 0 16,0 0 0-16,0 0-10 0,0 0 10 0,0 0 0 0,0 0 0 16,3 5-8-16,0 1 8 0,0 2 0 0,-3 10 0 15,3 3-10-15,-3 3 10 0,0 11-9 0,0 4 9 16,-6 1-12-16,6 5 12 0,-3 5 10 0,3-10 9 15,-3 13 1-15,6 5 1 0,-3-5 1 0,3 5 0 16,3 0 0-16,-3 1 0 0,6-7-2 0,0 23-1 16,0-7 0-16,-3-12 0 15,-3-6-97-15,0-5-19 0,-3-5-4 0,3 0-903 0</inkml:trace>
  <inkml:trace contextRef="#ctx0" brushRef="#br0" timeOffset="7690.4319">12536 476 1036 0,'0'0'46'0,"0"-8"10"0,0 3-45 0,0-3-11 0,0 3 0 0,-3-3 0 16,3 3 104-16,-3-3 18 0,0 2 4 0,3-2 1 15,-3 8-57-15,-3-5-11 0,0-3-3 0,0 8 0 16,0 0-24-16,-2 0-6 0,-4 0-1 0,3 0 0 16,-6 0-25-16,3 0 8 0,0 3-8 0,-6 2 0 15,3 0 0-15,0-2 0 0,0 8-9 0,1-9 9 16,-4 9 0-16,3-3 11 0,3 2 0 0,-3 4 0 15,3-1 19-15,3 0 4 0,3 14 1 0,0-1 0 16,-3 0 5-16,0 1 0 0,4 5 1 0,-4-6 0 16,6 6-12-16,0 8-2 0,0-9-1 0,0 4 0 0,6-4 2 0,3-4 0 15,0-1 0-15,2 1 0 0,1-9-12 0,0 4-3 16,3-9 0-16,0 0 0 0,-3-2-1 0,3-4-1 16,3-1 0-16,0 2 0 0,0-8 3 0,0 0 1 15,2-8 0-15,-2 2 0 0,3 6-3 0,0-7-1 16,0-4 0-16,0 3 0 0,0 0 3 0,-1 3 1 15,-2-8 0-15,0 2 0 0,0 3-15 0,-3 0 9 16,0-2-9-16,-3 2 8 0,0-6-8 0,-3 1 0 16,0 0 9-16,0 0-9 0,0-1 8 0,-3 1-8 15,0 0 8-15,-1-6-8 0,-4 6 9 0,-1-5-9 16,0-3 12-16,-3 2-12 0,0 6 10 0,0-8-10 0,-3 2 8 16,0 1-8-16,3-9 0 0,-3 6-14 0,-3-5 2 15,3 7 0 1,-3 0-24-16,0 1-4 0,3 2 0 0,-6-2-1 15,4 4-115-15,-1 1-22 0,-3 8-5 0</inkml:trace>
  <inkml:trace contextRef="#ctx0" brushRef="#br0" timeOffset="8188.0992">13096 384 2016 0,'0'0'179'0,"6"0"-143"0,0-6-36 0,0 12 0 0,3-6 36 0,-4 5 1 15,1-2 0-15,3 7 0 0,0-2-15 0,0 5-3 16,0 1-1-16,-3-1 0 0,3 13 0 0,-3-2 0 15,6 3 0-15,-6 7 0 0,0-8-10 0,0 6-8 16,0 3 12-16,0-6-12 0,-3-3 8 0,3 8-8 16,-6-2 0-16,0-11 0 0,0 3 11 0,0-8-11 15,-3 3 10-15,0-9-10 0,3 3 0 0,-3-5 0 16,0-2 0-16,3-6 0 0,0 0 0 0,0 0 8 0,0 0-8 16,0 0 0-16,0-14 12 0,0 4-1 0,3 2 0 0,0-5 0 15,-3-6 20-15,3-2 4 0,3-5 1 0,3 2 0 16,-1-8-12-16,1 3-1 0,3-3-1 0,0-5 0 15,0 3-13-15,6 2-9 0,0 0 12 0,0 3-12 16,0 5 8-16,8-2-8 0,-5-1 0 0,0 14 0 16,0-5 9-16,-6 10-1 0,0 8-8 0,-4 0 12 15,1 0-12-15,0 5 9 0,0 3-9 0,-3 5 8 16,0 0-8-16,0 6-11 0,0 2 3 0,-3 3 0 16,3 10 8-16,-3-2 0 0,0 0 0 0,0 7 0 15,6-4-15-15,-6 5 3 0,2-3 0 0,1 8 0 16,3-6-164-1,-3 1-32-15</inkml:trace>
  <inkml:trace contextRef="#ctx0" brushRef="#br0" timeOffset="9222.3697">16147 299 1522 0,'-9'-13'68'0,"6"7"13"0,0-1-65 0,0-7-16 0,-3 9 0 0,0-8 0 15,0 0 20-15,-3-1 0 0,0-4 0 0,0 5 0 16,0-3 6-16,-3-3 2 0,-2 6 0 0,-4 0 0 16,-3-1-42-16,0 1-8 0,-3 8-2 0,-3 0 0 31,1 2-17-31,-4 3-4 0,3 0-1 0,-3 3 0 0,3 7 46 0,1-2 0 0,-1 5 0 0,3 1 0 15,0 4 29-15,3 3 9 0,1-2 2 0,-1 2 0 16,3-2-20-16,3-1-3 0,3 3-1 0,0 3 0 16,0-8-8-16,3 2-8 0,3 1 12 0,0-6-12 15,3 0 16-15,1 1-4 0,4-1-1 0,1 0 0 0,3 0 8 16,3 1 1-16,3-1 1 0,3 5 0 16,3-4 18-16,0 4 3 0,-3 3 1 0,6-2 0 0,2-1-5 15,1-4-1-15,3 1 0 0,0-1 0 0,0 4-21 16,8 1-5-16,-2 2-1 0,-6-3 0 0,0 1-10 15,-4-6 0-15,-2 8 0 0,-3-2 0 0,-3-1 11 16,-3 3 0-16,0 1 0 0,-3 1 0 0,-3-1 1 0,-3 1 1 16,-3-1 0-16,-3-4 0 0,0 3 7 0,-6-2 0 15,-3-1 1-15,-3-4 0 0,0 7-13 0,-9-3-8 16,-2-10 8-16,-4 3-8 0,-3-3 9 0,0 0-9 16,1-3 12-16,-1 0-12 0,0-5 8 0,0 0-8 15,4 3 0-15,-7-6 0 0,3 3 8 0,0 0-8 16,-2-5 0-16,2 5 0 0,6-5 0 0,0 2-16 15,3 0 2-15,4 1 0 16,2 2-140-16,3 0-28 0,-12-8-6 0,15 10 0 0</inkml:trace>
  <inkml:trace contextRef="#ctx0" brushRef="#br0" timeOffset="9693.0747">16867 508 2008 0,'21'-8'89'0,"-12"8"19"0,0-5-87 0,0 5-21 15,-9 0 0-15,6 0 0 0,3 0 10 0,-3-6-2 16,-6 6-8-16,0 0 12 0,0 0-1 0,0 0-1 15,-6 6 0-15,-9-1 0 0,-6 8-10 0,6 1 0 16,-3 7 0-16,-9 3-11 0,1 10-9 0,-4-2-1 16,3 2-1-16,3 3 0 0,0-3 9 0,1 11 1 15,-1-10 1-15,9 2 0 0,3-5 11 0,3-3 0 16,0 8 0-16,6-11 0 0,3 1 12 0,3-9-3 16,-3 1 0-16,3-6 0 0,0 0 11 0,3-5 1 15,0-3 1-15,3-5 0 0,-3 0 0 0,6-5 0 16,3-3 0-16,2-2 0 0,-2-9-8 0,3 3-2 0,6-8 0 0,0 3 0 15,0-5-12-15,-4-1 0 0,1 4 0 16,3-4 0-16,0 1 0 0,-6-1 0 0,-6 1 9 0,0-6-9 16,5 0 11-16,-8 3-3 0,-3 3-8 0,-3 7 12 15,-3-7-12-15,-3 7 8 0,0-2-8 0,-3 2 0 16,-5 6 8-16,-1 0-8 0,0 0 0 0,-9 0 0 16,-6 7 0-16,6 1 0 0,3 2-11 0,1 3 11 31,-7 0-38-31,0 3 0 0,-3 2 0 0,3 1 0 15,3-6-123-15,1 7-25 0,-1-1-5 0,6 2-1 0</inkml:trace>
  <inkml:trace contextRef="#ctx0" brushRef="#br0" timeOffset="10140.8802">17361 487 979 0,'15'0'43'0,"-15"0"9"0,0 0-41 0,12 0-11 16,3 8 0-16,0-3 0 0,-6 3 296 0,0 5 56 15,2 0 12-15,1 11 3 0,-3-10-290 0,3 7-57 16,-6-3-12-16,3 9-8 0,3-6 10 0,-3 11-10 15,-3-1 12-15,0-2-12 0,0-5 8 0,0 3-8 16,-3-1 0-16,-3-5 0 0,3-2 8 0,0-1-8 0,-3 1 0 16,-3-6 0-16,0 0 18 0,3-5-3 0,0-2-1 0,0-4 0 15,-3 4 14-15,3-6 2 0,0 0 1 16,0 0 0-16,0 0-6 0,3-6-1 0,-3-2 0 16,3 0 0-16,3-5 16 0,-3 0 2 0,-3 0 1 15,3-1 0-15,0-4 8 0,3 5 1 0,-3-6 1 0,0-2 0 16,-1-3-36-16,4 3-7 0,3-5-2 0,-3-1 0 15,0 1-8-15,0 7 0 0,6-7 0 0,0-1 0 16,-3 3-37-16,0 3-3 16,3 3-1-16,0-1 0 0,0 3-88 0,0-2-18 0,-1 5-3 0</inkml:trace>
  <inkml:trace contextRef="#ctx0" brushRef="#br0" timeOffset="10560.7552">18293 503 1324 0,'6'-3'118'15,"3"-2"-94"-15,-3 5-24 0,3-8 0 0,3 8 173 0,-4-5 31 16,7 5 5-16,-3-6 2 0,6 4-121 0,0-4-24 0,3 1-5 0,3-3-1 15,2-2-24-15,4 2-6 0,3 0-1 0,3 2 0 16,-1-2-21-16,4 3-8 0,0 0 0 0,-1 2 9 16,1-2-9-16,-3-3-12 0,0-3 2 0,-1 3 1 15,1 3-23-15,-3-3-5 0,-1-5-1 0,1 8 0 16,-6-9-18-16,0 7-4 0,0-7-1 0</inkml:trace>
  <inkml:trace contextRef="#ctx0" brushRef="#br0" timeOffset="10873.9164">18638 24 633 0,'0'0'56'0,"6"0"-44"0,-3-5-12 0,6 5 0 0,0 0 190 0,0 0 36 0,0 0 7 0,0 5 2 15,3-3-118-15,-3 4-23 0,-1-1-5 0,1 3-1 16,0 5-19-16,0 0-4 0,0 1-1 0,-3 9 0 16,0 7-13-16,0 1-3 0,-3 1-1 0,-3 2 0 15,0 4-15-15,-3 1-4 0,3-7 0 0,-3 8 0 16,0-9-15-16,3-1-3 0,-3 7-1 0,3-3 0 15,0-2-1-15,0-1-8 0,0 1 12 0,0-5-4 16,0-1-8-16,0 6-14 0,-3-6 3 0,3-5 1 31,0-2-42-31,0 0-9 0,0-6-2 0,0 0 0 0,0 0-118 0,0 0-24 0</inkml:trace>
  <inkml:trace contextRef="#ctx0" brushRef="#br0" timeOffset="11137.2135">19272 527 1670 0,'12'-6'74'0,"-6"6"15"0,3 0-71 0,0 0-18 16,0 6 0-16,3-4 0 0,0 3 141 0,-6 9 25 15,2-1 5-15,4-2 1 0,-3 2-106 0,0-5-21 16,3 10-4-16,-3-5-1 0,3 1-27 0,-3 7-5 16,3 3-8-16,-3-3 11 0,0 0-11 0,0 3-16 0,-6-11 4 15,3 6 1 1,-1-6-109-16,-2 3-23 0,3-3-4 0</inkml:trace>
  <inkml:trace contextRef="#ctx0" brushRef="#br0" timeOffset="11332.6931">19790 294 1958 0,'0'0'174'0,"0"0"-139"0,0 0-35 0,-3 10 0 0,-3 4 20 0,3-1-2 16,-3-5-1-16</inkml:trace>
  <inkml:trace contextRef="#ctx0" brushRef="#br0" timeOffset="11791.4628">20067 397 2188 0,'9'5'195'16,"3"-5"-156"-16,0 3-31 0,2 2-8 0,1 0 21 0,0 3 3 0,-3-2 1 0,6 7 0 15,-3-5-9-15,0 5-1 0,-3 0-1 0,-3 6 0 16,0 2-14-16,-3 3 11 0,-1 2-11 0,4-5 10 15,-6 6-10-15,0-1 0 0,0 3-12 0,-3-2 12 32,0-1-32-32,-3 1 2 0,3-9 0 0,0-4 0 0,-3-1 12 0,3 0 2 0,-3-5 1 0,3-3 0 15,0-5 15-15,0 0 0 0,0 0 0 0,0 0 0 16,0 0 0-16,3-13 8 0,-3 0-8 0,0-6 0 16,3 6 0-16,0-11 0 0,3 3 0 0,-3-5 0 15,3-1 0-15,3 1 12 0,0-6-4 0,0 5-8 16,-3-4 14-16,3 4-4 0,3 1-1 0,3-1 0 15,-3 1-9-15,2 2 12 0,1 8-12 0,0 3 12 16,-3 8 6-16,0-1 2 0,0 6 0 0,-3 0 0 0,3 6-20 0,-3 7 8 16,3-5-8-16,-3 10 0 0,-4 1 0 15,7 2 0-15,-3-2 0 0,-3 2 0 0,3 3 0 0,0 2 0 16,0 0 0-16,0-7 0 0,0 2 0 0,-3-2-19 16,3-6 3-16,3 8 0 15,-3-2-154-15,0-6-30 0,0 0-7 0</inkml:trace>
  <inkml:trace contextRef="#ctx0" brushRef="#br0" timeOffset="12610.2908">21115 508 1522 0,'14'-13'68'0,"-5"13"13"0,3-8-65 0,-3 8-16 0,0-5 0 0,3-1 0 15,0-2 13-15,0 3-1 0,0-3 0 0,-3 3 0 16,3-3 13-16,-3 3 3 0,-3-3 0 0,-1 8 0 16,1-6-11-16,-6 6-1 0,6-8-1 0,-6 8 0 15,0 0-15-15,0 0 0 0,0 0-12 0,0 0 12 16,-6 0-9-16,0 0 9 0,1 0 0 0,-1 3-9 15,0 2 9-15,-3 1-12 0,-3-6 12 0,0 2-12 16,3 4 2-16,0-1 0 0,-3 3 0 0,0-3 0 16,0 3 10-16,0-3 0 0,0 9 0 0,1-7-8 15,-4 4 8-15,6 2 11 0,0 8-3 0,-3-2 0 0,3-6 6 16,-3 0 1-16,3 1 0 0,0-1 0 0,0 0 5 16,0 0 2-16,0 1 0 0,1-6 0 15,5 2-39-15,0-5-8 0,3-5-2 16,0 0 0-16,0 0-7 0,0 0-2 0,0 0 0 0,0 0 0 15,0 0 0-15,6-5 0 0,-1 0 0 16,4-3 0-16,-3-5 45 0,0 2 9 0,0-5 2 0,3 3 0 0,-3 0 39 0,3 0 8 16,0-1 1-16,-3-2 1 0,6 3-18 0,0 0-4 15,0 0-1-15,-3 5 0 0,3 0-21 0,-1-3-4 16,-2 9-1-16,3-4 0 0,-3 1-20 0,0 5 0 16,-3-3 0-16,0 3 0 0,0 0 0 0,0 0 0 15,0 3 0-15,-6-3 0 0,0 0 0 0,3 5-8 0,3 9 8 16,0-7 0-16,-3 4 0 0,0 2 14 0,-3 8-2 15,0-2 0-15,0 0 8 0,3 2 2 0,-3-3 0 0,0 3 0 16,0-2-8-16,0 2-2 0,0 3 0 0,0-3 0 16,0 0-12-16,0 3 0 0,3-3 0 0,-3 3 0 15,-3-3 13-15,3 6-3 0,-3 4-1 0,-3-4 0 16,3-1 5-16,-6 6 1 0,0 2 0 0,3 3 0 16,-6-5 0-16,0-3 0 0,-3 3 0 0,3-8 0 15,-5 2-15-15,2 1 0 0,-3-1 0 0,-3-7 0 16,0 2 8-16,-3-3-8 0,0 4 0 0,1-9 0 15,-4-5 0-15,0 2 0 0,6-4 0 0,-3 2 0 16,-2-8 0-16,2 0-8 0,3-6 8 0,0 4-10 0,0-4 10 0,3-2 9 16,4-2-1-16,2 2-8 0,3-5 56 15,3-6 5-15,0 1 1 0,6-4 0 0,0-4 6 0,6 0 2 16,3-6 0-16,6-8 0 0,2 0-26 16,7-2-4-16,9 2-2 0,3-2 0 0,2 5-22 15,4-3-5-15,0 3-1 0,-1 3 0 0,1 0-10 0,3 4 0 16,-1 1 0-16,4 11-11 15,3-3-12-15,-4 7-2 0,1 4-1 0,-6-3 0 16,2 13-13-16,-8-8-2 0,0 8-1 0,-7-6 0 16,1 12-176-16,-6-6-35 0</inkml:trace>
  <inkml:trace contextRef="#ctx0" brushRef="#br0" timeOffset="27585.2324">3595 3358 1612 0,'0'0'144'0,"0"0"-116"0,0 0-28 0,0 0 0 16,0 0 75-16,0 0 9 0,0 0 1 0,0 0 1 15,0 0-30-15,0 0-5 0,-6-3-2 0,3 0 0 16,-3-2-20-16,0 0-4 0,0-1-1 0,3 4 0 15,-3-9-24-15,-3 3 0 0,0 0 0 0,-3 3 0 16,3-3-10-16,-6 3-1 0,3-3 0 0,-5 3 0 16,-1-3 11-16,3 2-10 0,-3 4 10 0,0-4-10 15,0 4 10-15,3 2 9 0,-3 2-1 0,4 1-8 16,-4 2 24-16,3 1-1 0,-3-1-1 0,0 0 0 16,0 6-7-16,0-1-2 0,-2 4 0 0,-1-1 0 15,3 5-4-15,-6 1-1 0,0 2 0 0,0 3 0 0,1 2 4 16,-1 1 1-16,3 2 0 0,0 0 0 0,0-3 1 15,3 4 0-15,1-1 0 0,5 0 0 0,3 2 2 0,0 1 1 16,3-5 0-16,3 2 0 0,3 3-9 0,0-3-8 16,0 0 9-16,6 3-9 0,0-1 0 0,3-2 8 15,-3 3-8-15,3 3 0 0,5-4 0 0,-5 1 11 16,6 2-11-16,0-2 10 0,3 3-10 0,6-4 8 16,0-2-8-16,2 3 8 0,-2-5-8 0,6 2 0 15,0-5 0-15,0-1 0 16,-1-1-31-16,4-1-5 0,0-5 0 0,3-3-1 15,-1-5-179-15,4 0-36 0,0-8-8 0,5-6 0 0</inkml:trace>
  <inkml:trace contextRef="#ctx0" brushRef="#br0" timeOffset="28051.9729">4416 3821 2019 0,'-15'-3'89'0,"12"3"19"16,0 0-86-16,-3 0-22 0,-3 0 0 0,3 0 0 15,-3 0 27-15,1 0 1 0,-1 0 0 0,-3 3 0 16,0-1-17-16,-3 1-3 0,0 2-8 0,0 0 12 0,-3 1-26 0,0 2-6 15,1 2 0-15,-1 1-1 16,3 2-15-16,-3 0-2 16,0 6-1-16,6-1 0 0,-6 4 39 0,6-1 0 0,1 3 0 0,-1-1 0 0,3-2 43 0,0 1 3 15,3-1 1-15,3-3 0 16,0 4-7-16,6-4 0 0,0-2-1 0,3 2 0 0,0 1-16 0,3-6-3 16,3 3-1-16,-1-5 0 0,4-1-19 0,0-2 0 15,0-3 0-15,3-2 0 0,3-6 0 0,0 1-16 16,0-3 5-16,-1-6 1 15,1 0-13-15,0-2-2 0,-3-3-1 0,0 0 0 16,0-5 14-16,-4 0 2 0,1 3 1 0,-3-6 0 0,-3-3 9 0,0-2 9 16,0 0-1-16,-3 0-8 0,-3 0 23 0,-3 0-3 0,-3 2 0 15,3 3 0-15,-3 3-4 0,-3 0 0 0,-3 5-1 0,0 3 0 16,-3 2 7-16,0 1 2 0,-5 2 0 0,2 3 0 16,-3 5-24-16,0 0-16 0,-3 5 2 0,-3 5 1 31,3 1-104-31,-2 2-21 0,-1 1-4 0</inkml:trace>
  <inkml:trace contextRef="#ctx0" brushRef="#br0" timeOffset="28552.6321">5035 3625 2415 0,'9'-8'107'0,"-9"8"22"0,3 0-103 0,6 0-26 16,-3 3 0-16,3 2 0 0,0 0 21 0,0 3-1 16,0 3 0-16,3 2 0 0,0 5-20 0,-4 1 0 15,1-1 0-15,0 6 0 0,0 3 0 0,-3 4 0 16,-3-1 0-16,0 1 0 15,0 4-29-15,-3-1-11 0,-3-2-1 0,3 0-1 0,-3-1 22 0,0 1 5 16,0-3 1-16,0-2 0 0,3-4 14 0,-3-4 0 16,0-1 0-16,3-4 10 0,0-4 13 0,0-2 2 0,0-2 1 15,0-6 0-15,0 0 16 0,0 0 3 0,3-8 1 0,0-6 0 16,0-4-2-16,3-6 0 0,3-2 0 16,-3-1 0-16,6-2-28 0,0-3-7 0,3-2-1 0,3-3 0 15,-1 0-8-15,4 0 0 0,3 0 0 0,3 2 0 16,0 6 0-16,2 0-12 0,-2 0 2 0,0 8 1 15,0 2 9-15,-3 6 0 0,-1 2 0 0,-2 4 0 16,0 4 0-16,0 3 0 0,-3 3 0 0,-3 4 0 16,0 7 0-16,-1 2 0 0,-2 2 0 0,0 1 0 15,-3 2 0-15,0 3 0 0,-3-1 0 0,0 1 0 16,0 3 0-16,-6-1 0 0,3 1 0 0,-3-4 0 16,0 1-31-1,0 3-7-15,-3-1-2 0,3 1 0 0,-3-4-92 0,3 4-20 0,-6-1-3 0</inkml:trace>
  <inkml:trace contextRef="#ctx0" brushRef="#br0" timeOffset="29018.734">6580 3725 2311 0,'0'-10'51'0,"3"-3"10"0,0 2 3 0,-3-2 0 0,0 2-51 16,3 1-13-16,0 2 0 0,-6 0 0 0,3 0 20 0,-3 2 0 0,0 1 1 0,-3 0 0 16,0 2-13-16,-3 3-8 0,0-5 10 0,-6 5-10 31,1 5-32-31,-1-2-12 0,0 2-2 0,0 3-1 15,3 0 6-15,-3 5 1 0,3-2 0 0,3-1 0 0,0 1 28 0,3 0 12 0,0-1-8 0,3 1 8 16,0-3 8-16,0 2 6 0,6-2 2 0,0 3 0 16,0-1 20-16,6-2 5 0,0 3 1 0,3 2 0 15,0 3-12-15,0-5-2 0,3 2-1 0,0 0 0 16,0 3 1-16,0 0 1 0,-1 2 0 0,1-4 0 16,-3 1-18-16,0 1-11 0,0-2 12 0,0 1-12 15,-3 1 10-15,0 0-10 0,0-3 8 0,0 1-8 16,-6-1 0-16,0 0 0 0,3 0 8 0,-6-2-8 15,-3-1 0-15,-3 1 0 0,-3 0 0 0,0-1 0 16,-3 3-14-16,-3 1 5 0,0-1 1 0,-3-3 0 0,0 1-14 16,-2-3-2-16,-1 3-1 0,0-3 0 15,0-3-30-15,0 0-5 0,3 0-2 0,-3-5 0 16,1 3-166-16,2-3-34 0</inkml:trace>
  <inkml:trace contextRef="#ctx0" brushRef="#br0" timeOffset="29295.6474">7044 3921 2340 0,'0'0'104'0,"0"0"20"0,0 0-99 0,0 0-25 0,0 0 0 0,0 0 0 16,0 0 36-16,0 0 3 0,0 0 0 0,0 0 0 16,0 8-23-16,3-3-5 0,3 3-1 0,-3 0 0 15,0-2-10-15,3 1-14 0,0 1 3 0,3 3 1 32,-6-3-50-32,3 3-11 0,-3-4-1 0,0 4-1 0,6-3-138 15,-6 0-27-15,-3-3-6 0,6 0-496 0</inkml:trace>
  <inkml:trace contextRef="#ctx0" brushRef="#br0" timeOffset="29431.2813">7280 3543 864 0,'-6'-8'76'0,"6"0"-60"16,3 3-16-16,-6-1 0 0,-3 1 280 0,3 2 54 15,3 3 10-15,0 0 3 16,0 0-347-16,0 0-78 0,-6 3-11 0</inkml:trace>
  <inkml:trace contextRef="#ctx0" brushRef="#br0" timeOffset="30454.5457">8327 3672 2545 0,'3'-18'112'0,"0"10"24"0,3 0-108 0,-3 0-28 0,-3 3 0 0,3-3 0 16,0-3 17-16,-3 6-1 0,0-8-1 0,-3 5 0 16,-3-5-15-16,3 2 0 0,-6 0 0 0,0 3 0 31,-3-2-33-31,-5 5 0 0,5-1 0 0,-9 6 0 0,-6 0-22 0,3 0-4 0,-3 6-1 0,4 2 0 15,-4 2 11-15,0 6 1 0,0 0 1 16,6 5 0-16,1 0 61 0,-1 6 12 0,-3 2 2 0,3 0 1 16,6 0 7-16,0 0 2 0,3-2 0 0,1-1 0 15,-4 0-23-15,6-2-5 0,6-3-1 0,0 1 0 16,-6-1-9-16,6 0 0 0,3-3 0 0,0-2 0 0,3 0-18 16,-3-3-2-16,3 1-1 0,6-6 0 15,0 0-5 1,3-3-1-16,-6-5 0 0,5 0 0 0,13-5 16 0,-3-1 11 0,0-4-13 0,3-4 5 15,3-1 21-15,5-7 5 0,1 1 1 0,0-5 0 0,-3-3 17 16,5-6 3-16,-2-2 1 0,3-5 0 0,-1-6-3 0,-2-2 0 16,3-3 0-16,0-2 0 0,2-4-15 0,-5-2-3 15,0-2-1-15,0 5 0 0,-1-8-18 0,-2 7 8 16,0-1-8-16,-3 9 0 0,-7-2 0 0,1 3 0 0,-6 5 0 16,3 3 0-16,-6 7 0 0,-3 9 0 15,0 5 0-15,-6 5 0 0,3 3 10 0,-3 7-2 0,-3 6 0 16,0 0 0-16,0 14-8 0,0-1 0 0,-3 8 0 15,-3 3 0-15,0 5 0 0,-3 0 0 0,0 5 0 0,-3 1 0 16,0 2-16-16,3 5 4 0,-3 6 0 0,0-1 1 16,0 1 1-16,1 5 0 0,-1 3 0 0,3-6 0 15,0 0 10-15,3 0-8 0,3 1 8 0,0-4-8 16,3 1 8-16,3-1 0 0,3 1 0 0,0-11 0 16,6 3 0-16,3-6 0 0,-4-2 0 0,7-3 8 15,0-8-8-15,0-2 9 0,3-6-9 0,3 0 10 16,-3-7-10-16,5-4 0 0,1-2-10 0,3-2 10 15,0-6-8-15,2-3 8 0,4-2 0 0,0-6-9 16,3-2 9-16,-1-5 0 0,-2-3 8 0,0-3-8 16,-1-3 8-16,1-2-8 0,-6-2 8 0,3-1-8 0,-7 0 10 15,4 1-2-15,-6 2-8 0,-3 2 12 0,-3 1-4 16,-3-1 0-16,-1 6-8 0,-5 0 12 0,-3 5-12 0,0 6 11 16,-3 2-11-16,-3 3 10 0,0 5-10 0,-3 2 0 15,-3 1 0-15,3 5 0 0,-6 5 0 0,0 6 0 16,-2-3 0-16,-1 11 0 0,-6-4 0 0,3 7 0 15,0-1 0-15,-3 5 0 0,3-2-9 0,0 2 9 16,1 1 0-16,-1 2 0 0,0 0-8 0,3 6 8 16,0-4 0-16,3 4 0 0,0-4 0 0,6 1 0 15,-3-5 0-15,6 2 0 0,0-5 0 0,0-3 0 16,6-3 0-16,0-2 0 0,3 0 0 0,0-5 0 16,3-3 0-16,3-6 0 0,0 1 0 0,5-3 0 0,1-5 0 15,0-6 0-15,3 0 0 0,3-2 8 0,0-5-8 0,2-4 0 16,1-1 31-16,0-1 3 0,0-3 1 0,-1 1 0 15,4-1-22-15,-3 1-4 0,0 5-1 16,2 0 0-16,-2-1 7 0,0 7 1 0,-3 1 0 0,-1 4 0 16,1-1 0-16,-3 6 1 0,-3 2 0 0,0 3 0 15,0 0-17-15,-1 3 0 0,-2 2 0 0,3 6 0 16,-3-1-10-16,-3 4 1 0,3 1 0 0,-3 4 0 16,-1 0 9-16,1 4 0 0,0 4 0 0,3-1 0 15,-3-2 0-15,0 3-8 0,0-1 0 0,3 0 0 16,-1 1-13-16,-2-1-3 0,3 1 0 0,-3-1-792 15,3-2-160-15</inkml:trace>
  <inkml:trace contextRef="#ctx0" brushRef="#br0" timeOffset="31438.9145">13230 3040 1497 0,'0'0'133'0,"-3"-8"-106"0,3-2-27 0,-3 2 0 16,3 0 67-16,-3 2 8 0,-3-7 1 0,3 5 1 16,-3-2-36-16,-3-4-7 0,-3 1-2 0,3 0 0 15,0 0-12-15,-3-1-2 0,3 1-1 0,-3-5 0 16,-2 5-17-16,-1-1 0 0,0 1 0 0,-3 0 0 0,-3 0 0 0,3 2-14 16,-3-2 2-16,4 5 1 0,-7 3 3 0,3 2 0 15,-6 0 0-15,0 6 0 0,1 2 22 16,-4 8 5-16,-3 3 1 0,-3 3 0 0,4 2 33 15,-4 5 7-15,0 6 2 0,3 0 0 0,1-3-7 16,5 5-2-16,0 3 0 0,9 1 0 0,0-1-13 0,9 2-2 16,3 6-1-16,3-2 0 0,3-1-9 0,6 0-3 15,3-7 0-15,3-1 0 0,-3 0-10 0,6-4-3 16,3-4 0-16,0 3 0 0,3-5-12 0,2-3 9 16,-2 0-9-16,6-2 8 0,0-1-19 0,6 1-4 15,-4-6-1-15,-2 6 0 16,3-6-62-16,0 3-13 0,-4 0-2 0,4-3-619 0,-3-5-123 15</inkml:trace>
  <inkml:trace contextRef="#ctx0" brushRef="#br0" timeOffset="31844.8293">13751 3260 2444 0,'3'-8'54'0,"0"2"11"0,-3-1 3 0,3-1 0 0,0 0-55 0,-3 0-13 0,0 2 0 0,0 6 0 16,0 0 25-16,-3 0 3 0,3 0 0 0,-6-5 0 16,3 5-28-16,-6 5 8 0,0-2-8 0,-3 8 0 15,0 2 0-15,-3 0-17 0,0 6 2 0,3-1 1 16,-6 3 14-16,6 0-9 0,1-2 9 0,-1 2-8 16,3 0-4-16,3 0 0 0,-3-2 0 0,6-3 0 0,-3 2 12 0,6-2 0 15,0 0 0-15,0-3 0 16,6 1 8-16,-3-6 3 0,3-1 1 0,3-1 0 0,0 2-12 0,0-6 0 15,3-2 0-15,-1 0 0 0,4-5 0 0,-3 0 12 16,6-3-12-16,-3 0 12 0,0-3-12 0,3-2 0 16,-3 3 0-16,-1-6-11 0,1-3 11 0,-3 1 14 15,0-1-3-15,-3-2-1 0,0-3 2 0,0-2 0 16,-3-3 0-16,0 2 0 0,-3-5-4 0,0 9 0 16,0 7 0-16,-3 2 0 0,0 1-8 0,-3-3 0 15,0 11 0-15,-3-3 0 0,-3 8 0 0,-3 0-11 16,-3 0 3-16,-3 5 0 0,-6 3-13 0,-2 0-3 15,-1 5 0-15,-3 1 0 16,-3 2-228-16,4-1-47 0,-28 12-9 0,18-6-1 0</inkml:trace>
  <inkml:trace contextRef="#ctx0" brushRef="#br0" timeOffset="32476.1408">14539 3072 1382 0,'18'5'61'0,"-9"0"13"0,3 1-59 0,0 4-15 0,0 4 0 0,-3-1 0 16,3 3 247-16,-3 2 46 0,0 3 10 0,-6 8 1 16,3-2-239-16,-4-1-48 0,-2 1-9 0,-2-3-8 0,-4 2 8 0,3-2-8 15,-3 2 0-15,0-2 8 16,-6-3-46-16,3 3-10 0,0-5-1 0,0-1-1 15,0-5 2-15,0 1 0 0,0-4 0 0,3-2 0 0,3-3 48 0,-3 1 0 16,0-4 0-16,6-2 12 0,0 0 59 0,0-8 11 16,-3 0 2-16,3-2 1 0,0-1-38 0,3-10-8 15,3 3-2-15,-3-4 0 0,3-1-9 0,3-4-3 16,3 1 0-16,0 2 0 16,3-3-44-16,0 6-9 0,0-5-1 0,0 5-1 0,2 2 30 0,1 6 0 15,-3-3 0-15,6 5 0 0,-3 1 0 0,3 2 0 16,-3 5 0-16,5 1 0 0,1-1 0 0,0 6 0 15,3-1 0-15,0 6 0 0,-4 0 0 0,4 5 0 16,-6 1-8-16,0-1 8 0,-3 3 0 0,0 2 0 16,-1 1-10-16,1 2 10 0,-9 3-10 0,3-8 10 15,-6 5-13-15,0 3 5 0,-3-1-11 0,-3-4-1 16,0 2-1-16,-3 0 0 16,0 3-6-16,-3-8-1 0,-3 2 0 0,3-2 0 0,-3-2 16 15,0-1 4-15,3-8 0 0,0 3 0 0,0 0 16 0,0-8 4 0,6 0 1 0,0 0 0 16,-5-5 23-16,2-3 5 0,0 0 1 0,3-5 0 15,0-6-7-15,3 1-2 0,3-4 0 0,2-1 0 16,1-4-21-16,0-2-4 0,6-3 0 0,0-2-8 16,0-3 0-16,3 5 0 0,0 6-10 0,0-1 10 15,-1 9-26-15,1-4 2 0,-3 9 1 0,0 5 0 16,0 0 13-16,-3 6 10 0,3 2-13 0,-6 5 5 16,0 6 8-16,2 2 8 0,-2 0-8 0,-3 3 11 15,0 2-11-15,0 4 0 0,-3 4 0 0,0-5-11 16,0 3 0-16,-3 5 0 0,0-2 0 0,-3 2 0 15,0-3-45-15,0 1-8 16,-3 2-3-16,3-3 0 0,-3 1-103 0,3-1-21 0,0 6-4 0,0-3-366 16,-3 3-74-16</inkml:trace>
  <inkml:trace contextRef="#ctx0" brushRef="#br0" timeOffset="33021.6815">16051 3125 2530 0,'9'2'56'0,"0"4"11"0,3 2 2 0,-3 7 3 0,3 4-58 0,-3 7-14 0,0 1 0 0,-3 5 0 15,-3-3 9-15,-3 3-1 0,0-1 0 0,-3 4 0 16,0-1-8-16,-6 0 0 0,3 6 0 0,-3-3 0 15,0 3 0-15,0 2-9 0,0 3 9 0,0 0 0 16,0-5-16-16,1-3 3 0,2 0 1 0,-3-5 0 16,3-1 12-16,3-1 0 0,0-4 0 0,-3-5-9 15,3-2 9-15,0-3 12 0,0-3-2 0,0-3-1 16,0-2 6-16,0 0 1 0,3-8 0 0,0 0 0 16,0 0 8-16,0 0 1 0,0 0 1 0,0 0 0 0,-3-10-4 15,0-1-1-15,-3-5 0 0,3-2 0 0,0-9-21 0,0 1 8 16,3-9-8-16,0-4 0 0,3-9 0 0,3-2 0 15,3-3 0-15,0-3 0 0,3-2 0 0,0 0 0 16,0-6-8-16,2 1 8 0,1-1 0 0,3 4-8 16,0-1 8-16,0 8 0 0,0 3 0 0,3 2 0 15,-1 3 0-15,4 3 0 0,0 7 0 0,3-2 8 16,0 8 0-16,2 5 0 0,1 3-8 0,0 3 0 16,-3 10 0-16,0-3-8 0,-1 8 8 0,1 3 0 15,-6 6 0-15,3 4 0 0,-3 6 0 0,-4 5 0 16,1-2 0-16,-6 7 0 0,3 3-16 0,-6 0 3 15,-3 3 0-15,-6 3 0 0,-3-4 13 0,-3 1 0 16,0 3-10-16,-9 2 10 0,0 5 0 0,-5-2 8 0,-4-3 0 16,-3 2 0-1,-3-7-30-15,0 0-6 0,-5-3-2 0,5-5 0 16,-3-3-19-16,3-3-4 0,4-2-1 0,2 0 0 16,0-5-93-16,0-1-18 0,3-7-4 0</inkml:trace>
  <inkml:trace contextRef="#ctx0" brushRef="#br0" timeOffset="33556.2543">17593 3289 2152 0,'6'-3'48'0,"3"0"9"0,0-2 3 0,-6 0 0 0,0-3-48 0,0 3-12 16,3-6 0-16,-3 1 0 0,-9-1 23 0,0-2 2 16,3-1 1-16,-3-1 0 0,-6-1-13 0,3 2-2 15,-3 1-1-15,4 0 0 16,-1 2-34-16,-3 4-8 0,-6-7 0 0,3 6-1 0,3 3 24 0,-3 0 9 16,-6-1 0-16,3 1-9 0,1 0 30 0,-1 5 7 15,6 0 0-15,-9 0 1 0,0 0-9 0,0 5-3 16,3 0 0-16,-2 3 0 0,-4 0-6 0,3 6-2 15,0 1 0-15,3 4 0 0,0 2 1 0,-2 3 0 16,-4 2 0-16,6 4 0 0,3-4-10 0,-3 3 0 16,3-2-10-16,0-1 10 0,6-2-15 0,1 0 3 15,2-1 1-15,-3-9 0 0,6 2-5 0,0-3-2 0,3 0 0 0,6-2 0 16,0-3 18-16,0-6 0 0,5 1 11 0,1-3-11 16,0-3 0-16,6-2 0 0,3-3 0 0,3-3 0 15,6 1 0-15,-4-3 10 0,-5-3 0 0,6-3 0 16,3-2 9-16,-3 0 1 0,-10-6 1 0,4 4 0 15,0-1 0-15,0 0 0 0,-6 0 0 0,0 6 0 16,-6 2 7-16,0 2 0 0,2 1 1 0,-5 5 0 16,0 3 3-16,-6 5 0 0,6-3 0 0,0 3 0 15,-6 0-24-15,3 8-8 0,0 3 0 0,0 7 0 16,0-2 0-16,3 5 0 0,-6 1 0 0,3 4 0 16,3-7-33-16,-3 4-3 0,-3 4-1 0,0-3 0 15,0-1-110-15,3-1-21 0,0-1-5 0,-3-3-475 16,-3-2-96-16</inkml:trace>
  <inkml:trace contextRef="#ctx0" brushRef="#br0" timeOffset="33930.2515">17945 3043 864 0,'14'-3'76'0,"-5"-2"-60"16,0 2-16-16,-3 0 0 0,3 3 252 0,-3 0 47 15,3 3 9-15,-3 5 3 0,0-3-227 0,0 6-44 16,0 0-10-16,-3 2-2 0,0 5-8 0,0-4-3 16,0 1 0-16,-3 4 0 0,-3 5-8 0,3 2-1 15,0 1-8-15,0-4 12 0,-3 1-12 0,3 0 0 0,0 3 0 16,0-12 0-16,0 7 9 0,-3-7-9 0,3-1 8 0,0-1-8 16,-3-3 14-16,0 1-2 0,0-3-1 0,3-3 0 15,-6 1 5-15,6-4 2 0,0-2 0 0,0 0 0 16,0 0 22-16,0 0 4 0,0 0 0 0,-3-5 1 15,0-3 23-15,6-3 4 0,0 1 0 0,0-3 1 16,0-3-42-16,3-3-9 0,0 1-2 0,0-3 0 16,6-1-20-16,-3 1 0 0,3-5 0 0,2 2 0 15,4 0 0-15,0 0 8 0,-3 0-8 0,3 1 0 16,3 2 0-16,-3-3-16 0,2 0 2 0,-2 5 1 16,0 1-35-16,0-3-8 15,-3 2 0-15,-3 3-1 0,0 0-158 16,-3 6-31-16,0 2-6 0</inkml:trace>
  <inkml:trace contextRef="#ctx0" brushRef="#br0" timeOffset="34247.4029">18665 3074 2365 0,'0'0'104'0,"0"0"23"0,0 0-102 0,0 0-25 0,0 0 0 0,0 0 0 16,0 0 36-16,-3 8 3 0,0 3 0 0,-3 0 0 16,0-1-31-16,3 3-8 0,-6 1 0 0,0-1 0 15,3 0 0-15,-3 0-10 0,3 8 1 0,-3 1 0 31,6-6-60-31,-2 2-12 0,5 1-3 0,2-1 0 16,1-2 22-16,0 0 4 0,3 0 1 0,3 0 0 16,-3-3 19-16,3-3 4 0,3 1 1 0,0-3 0 15,-3 0-115-15,3-3-22 0</inkml:trace>
  <inkml:trace contextRef="#ctx0" brushRef="#br0" timeOffset="34393.0147">18835 2693 2095 0,'8'-10'92'0,"-8"10"20"0,3-5-89 0,-3 5-23 15,6-6 0-15,-6 6 0 0,0 0 25 0,0 0 1 16,0 0 0-16,0 0-662 16,0 0-133-16</inkml:trace>
  <inkml:trace contextRef="#ctx0" brushRef="#br0" timeOffset="34823.8644">19469 2746 633 0,'20'-10'28'0,"-8"7"6"0,0-10-34 0,3 5 0 0,0 3 0 0,-3-6 0 16,3 3 329-16,-6 3 59 0,0 0 12 0,-3-1 3 15,0 1-309-15,-6 5-62 0,0 0-12 0,0 0-2 16,0 0-18-16,-6 5-11 0,-3 3 2 0,-3 5 0 16,-6 3-12-16,3 0-3 0,-3 5 0 0,3-2 0 15,-3 7-3-15,4 1-1 16,2-1 0-16,-3-5 0 0,6 3 13 0,3 3 3 0,-3-6 0 0,3 0 0 15,6 0 12-15,-3 0 12 0,3 1-3 0,0-1 0 16,0 0 29-16,0 0 6 0,3-2 0 0,-3 2 1 16,0-3 11-16,3 3 1 0,-3-2 1 0,0-1 0 0,-3-4-24 0,3 2-5 15,-3-3-1-15,0-3 0 0,-6 1 0 0,3-3 0 16,-3 0 0-16,-3 0 0 0,-3 0-28 0,-2 2-21 16,-1-7 3-16,-6 0 1 15,-3 5-8-15,-6-8-2 0,-5 0 0 0,-4 2 0 16,-3-2-49-16,4 3-11 0,-1-3-1 0,6 2-549 15,-2-2-110-15</inkml:trace>
  <inkml:trace contextRef="#ctx0" brushRef="#br0" timeOffset="35254.7095">20129 2881 1728 0,'18'-2'153'0,"-9"2"-122"0,0-6-31 0,0 6 0 15,0 6 111-15,-3-4 16 0,0 6 3 0,0-2 1 16,-3 4-111-16,-3 3-20 0,-3 1 0 0,-3 1-12 16,0 4 12-16,-3 2-11 0,-3 6 11 0,0-1-10 15,0-5 0-15,0 8 0 0,0 6 0 0,1-11 0 16,-1 2-22-16,3 0-5 0,0 1-1 0,3-3 0 15,3-3 11-15,3 0 3 0,0-5 0 0,3 0 0 16,3-3 16-16,0-2 8 0,3-3-8 0,0-3 8 16,0 0 0-16,2-2 19 0,1-3-3 0,3-3-1 0,3-2 26 0,-3-3 6 15,3-3 1-15,-3 1 0 0,3-3 0 0,-4-6 0 16,4 0 0-16,-6-2 0 0,3 0-14 16,-3 3-2-16,0-9-1 0,0 1 0 0,-3-1-4 0,-3 3-1 15,3-2 0-15,-6 2 0 0,0 3-26 0,-3 0 0 16,-3 2 0-16,3 3-11 0,-6 3 11 0,-3 0 0 15,-3 5 0-15,0 0 0 0,-3 3-12 16,-3 2 4-16,-3 3 0 0,-5 0 0 16,-4 0-22-16,0 5-4 15,-3 1-1-15,1 2 0 0,-7 2-117 0,6 1-23 0,-3-1-5 0,7 4 0 0</inkml:trace>
  <inkml:trace contextRef="#ctx0" brushRef="#br0" timeOffset="35724.4507">20945 2720 2552 0,'39'-5'113'0,"-21"10"23"0,2 8-108 0,1 3-28 0,0 0 0 0,-3 5 0 15,-3 6 21-15,0-1-1 0,0 0 0 0,-4 1 0 16,-2 2-12-16,-3 0-8 0,-3 0 10 0,0 0-10 16,-3 3 0-16,-3-5-13 0,-3 4 1 0,0-2 0 15,-3-2-33-15,1-1-7 0,-4 3 0 0,3-2-1 16,0-9-10-16,3 1-1 0,0-6-1 0,-3 0 0 0,3-5 45 0,3 0 8 16,0-2 3-16,3-6 0 0,0 0 32 0,0 0 6 15,0 0 2-15,3-8 0 0,3-6 42 0,0-2 9 16,3-2 2-16,0-1 0 0,0-4-26 0,6-1-5 15,-4-3-1-15,4-2 0 0,3-2-25 0,0-1-6 16,3-3-1-16,3-2 0 0,-3 0-20 0,5 3 0 16,1 5 0-16,0 2-8 0,-6 9 8 0,3 5-8 15,-4-1 8-15,4 9-8 0,-3 8 8 0,-3-1 0 16,-3 9 0-16,3 2 0 0,-3 8 0 0,-1 3 0 16,1 5 0-16,-6 3-8 0,3 2 0 0,-3-2 0 15,0 5 0-15,-3 6 0 16,0-1-38-16,3 5-7 0,-6-2-2 0,6 3 0 15,-3-8-58-15,6 2-12 0,0-5-3 0,2 0 0 16,4 0-91-16,3-2-18 0,0-1-4 0,0-5-1 0</inkml:trace>
  <inkml:trace contextRef="#ctx0" brushRef="#br0" timeOffset="37375.0355">3458 5718 2106 0,'-3'-11'93'0,"3"11"19"0,0 0-89 0,0 0-23 0,0 0 0 0,0 0 0 15,0 0 32-15,0 0 3 0,0 0 0 0,0 0 0 16,3-3-17-16,3-2-3 0,0 2-1 0,0 3 0 16,-6 0-14-16,8 3 0 0,1 2-12 0,0 3 12 15,0 6-35-15,0 4 0 0,0 3 0 0,0 6 0 0,3 7 20 0,-3 6 4 16,0 2 1-16,3 6 0 0,0 2 10 16,-1 3 11-16,-2 0-3 0,3 5 0 0,0-2 7 0,-3 2 1 15,0 0 0-15,0 0 0 0,0-5-6 0,3 0-1 16,-3-3 0-16,0-2 0 0,3-3-1 0,-3 0 0 15,-1 3 0-15,1-9 0 0,-6 1-8 0,0-6 0 16,-3-2 0-16,-3-3 0 0,3-5 0 0,-3 0 0 16,3-6 9-16,-3-4-1 0,-3-4 0 0,6 1 0 15,-2-3 0-15,2-6 0 0,0-2-8 0,-6 6 11 16,6-6-11-16,-6 0 12 0,-3-3-4 0,3-2-8 16,0-1 12-16,0-4-4 0,0-3-8 0,0-1 0 15,0-4 0-15,6-1 0 0,0-7 8 0,0-1-8 16,6 1 8-16,-3-6-8 0,6 3 0 0,0 0 0 0,0-3 0 15,3 0 0-15,2 1-8 0,1 2 8 16,3-3 0-16,3 3 0 0,0 0 0 0,0 0 0 0,0-1-9 16,2 7 9-16,1-1 0 0,0 5 0 0,3 1 0 0,-6 5 0 15,-1 2 16-15,1 3-4 0,0 3 0 0,-3 2 0 16,3-5-12-16,-6 6 0 0,0 4 0 0,-1-2 0 16,1 5 0-16,-3 1 0 0,-3 4 0 0,-3 4 0 15,0 4 0-15,-6 3-12 0,-3 3 1 0,-3 3 0 31,-6 4-18-31,-3 1-4 0,-5 2-1 0,-4 3 0 0,-3-2 2 16,0 2 1-16,0 0 0 0,-2 0 0 0,-1-3 15 0,-3-2 2 0,3-3 1 0,-2 0 0 16,-4 0-41-1,-3-2-8-15,0-3-2 0,4 0-509 0,-1-9-103 0</inkml:trace>
  <inkml:trace contextRef="#ctx0" brushRef="#br0" timeOffset="37983.4096">5199 6482 1681 0,'0'0'36'0,"0"0"8"0,0 0 2 0,-3-5 2 0,3 0-38 0,-3 2-10 0,0-2 0 0,0-1 0 15,-3 4 28-15,0-3 3 0,0-3 1 0,0 0 0 16,-3 2-23-16,0 1-9 0,-3-5 8 0,1 2-8 15,-4-3 11-15,3 0-3 0,-3 3-8 0,0 1 12 16,0-1 33-16,-3 2 7 0,-3 1 0 0,4 0 1 16,2-1-36-16,-3 6-7 0,0-2-2 0,0 4 0 15,-3 1-8-15,3 5 12 0,4 3-12 0,-1 4 12 16,-3 1 3-16,3 8 1 0,0 0 0 0,3 2 0 16,-3 4 5-16,3 1 2 0,6 1 0 0,0 2 0 0,0-2-9 15,3 0-2-15,-2 0 0 0,5-3 0 16,0 3-12-16,0-6 0 0,0 0 0 0,5-4-10 15,-2-4-16-15,0-2-3 0,3-5-1 16,-3-3 0-16,3-1-2 0,3-4 0 0,0-3 0 0,0-3 0 16,0-4 7-16,3-4 1 0,3-5 0 0,0-2 0 0,3-1 39 0,2-2 8 15,-5-3 1-15,6 0 1 0,0-2 7 0,-3-1 2 16,0 1 0-16,0-1 0 0,-1-2-10 0,1 3-3 16,-3-1 0-16,3 6 0 0,-3 0 6 0,0 3 1 15,-3 7 0-15,0 3 0 0,-4 3 13 0,1 5 3 16,0 2 1-16,-3 6 0 0,0 0-33 0,-3 5-12 15,3 1 9-15,0 4-9 0,0-2-13 0,0 0-8 0,-3 2-2 16,0 4 0 0,3-4-115-16,0 3-23 0,-3 3-5 0,0-3-742 0</inkml:trace>
  <inkml:trace contextRef="#ctx0" brushRef="#br0" timeOffset="38376.3575">5794 6033 2394 0,'0'0'106'0,"0"0"22"15,0 0-103-15,0 0-25 0,-9 0 0 0,0 0 0 0,0 0 31 0,1 2 1 16,-4 3 0-16,0 1 0 15,-3 2-32-15,-3 2 0 0,3 3-8 0,-3 3 8 16,3 0-33-16,0 3 0 0,4-3 0 16,2 2 0-16,3 1-1 0,0-1 0 0,6 1 0 0,0 2 0 0,6-3 16 15,0 6 3-15,3-5 1 0,-1 5 0 0,1 2 30 0,0 3 7 16,3-5 1-16,0 2 0 16,-3 3 14-16,3-2 3 0,0-3 1 0,0 0 0 0,-3-6-9 0,3 3-1 15,0-2-1-15,-4-1 0 0,4-2-7 0,-3 3-2 16,0-1 0-16,-3-2 0 0,0 0-12 0,-3 0-2 15,0 2-8-15,-6-2 12 0,0 3-12 0,-3-1 0 16,-3-4 0-16,-3-1-10 16,0 3-24-16,-2-3-5 0,-4 0-1 0,0-2 0 15,-3-1-113-15,3-2-23 0,0 0-5 0,0-3-744 0</inkml:trace>
  <inkml:trace contextRef="#ctx0" brushRef="#br0" timeOffset="38776.2878">6387 6464 2487 0,'0'0'55'15,"0"0"11"-15,6 5 2 0,2-2 2 0,1 2-56 0,0-2-14 0,0-3 0 0,0-3 0 0,6 3 9 0,-3-5-1 16,-3-1 0-16,0-4 0 0,3-3-8 0,-3-1-11 16,0-1 3-16,0-1 0 15,-4-3-45-15,1 1-9 0,-3 2-2 0,0-3 0 16,-3 1 17-16,0 2 3 0,0 0 1 0,0 0 0 0,-3-2 59 0,-3 4 11 16,3 1 2-16,1 0 1 0,-4 5 9 0,0 0 1 15,0 3 1-15,0 2 0 0,0 0-4 0,-3 9-1 16,0 2 0-16,-3 2 0 0,0 1-22 0,0 5-5 15,-3 5-1-15,0 3 0 0,1 5-8 0,-1-3 0 16,0-5 0-16,3 3 0 0,3-3 0 0,0 3-11 16,0-3 3-16,3 0 0 0,0 1 8 0,3-1 0 15,3-3 0-15,6 1-8 16,6-3-40-16,-3 0-8 0,3-3-2 0,3 0 0 16,6-2-134-16,-1-1-28 0</inkml:trace>
  <inkml:trace contextRef="#ctx0" brushRef="#br0" timeOffset="39260.0055">7193 6165 2530 0,'12'8'56'0,"-12"-8"11"0,-12 2 2 0,3 4 3 0,0-1-58 0,0 3-14 0,-5 0 0 0,-1 2 0 15,0 4 10-15,0-1-1 0,0 0 0 0,-3 0 0 16,0 3-9-16,0 5 0 0,4 3 9 0,-4 5-9 15,0-2 0-15,3 2-18 0,3 3 3 0,0-1 1 16,3 1-15-16,0-3-3 0,0 3-1 0,3-3 0 16,0-2 13-16,3-4 2 0,1 1 1 0,-1-3 0 0,6-2 17 15,-1-6-12-15,1 3 12 0,0-5-10 16,3-4 10-16,3-4 0 0,-3 0 0 0,6-6 0 0,0 0 0 16,0-7 11-16,6-3-1 0,0-3 0 0,3-3 22 0,2-5 4 15,7-5 0-15,0 0 1 0,6-8-6 0,-1-2-2 16,-8-6 0-16,9-6 0 0,0 4 4 0,-4-4 1 15,-8-2 0-15,3-2 0 16,0-3-53-16,-1-6-10 0,-5 1-3 0,-3-3 0 0,0 2 32 0,0 3-9 16,6 0 9-16,-6 3 0 0,-10-3 0 0,7 6 0 0,3 2 0 15,0 5 0-15,-3 1 16 0,-3 7 3 16,0 5 0-16,3 4 0 0,3 4-3 0,-10 1 0 0,-5 7 0 16,3 1 0-16,9 7-6 0,-3 3-2 0,-9 3 0 0,-3 5 0 15,9 3-8-15,0 10 12 0,-3 0-12 0,0 8 12 16,-9 8-12-16,3 6 0 0,3 7 0 0,-3 6 0 15,-9 5 0-15,3 5 0 0,3 0 8 0,-3 8-8 16,0 0 0-16,-3 3 0 0,0 0 0 0,9 2 0 16,6-2-23-16,-3 0 3 0,-3 2 1 0,9-5 0 31,9 1-105-31,-3-7-22 0,-3-1-4 0,0-6-562 0,3-3-112 0</inkml:trace>
  <inkml:trace contextRef="#ctx0" brushRef="#br0" timeOffset="40061.863">10968 6189 2026 0,'11'0'44'0,"-5"-3"10"0,0-2 2 0,0-1 1 0,0 4-45 0,3-4-12 0,-3-1 0 0,3 1 0 0,0-2 28 16,0 0 4-16,-3 0 1 0,0-2 0 0,0-3-1 0,-3-1-1 16,0 4 0-16,-3-1 0 0,0 3-31 0,0 0 0 15,-3 0 0-15,-3 0 0 0,0 1-13 0,-6-1-9 16,-3 0-2-16,0 0 0 0,-3 2 16 0,-3 4 8 16,-2-1-10-16,-1 3 10 0,0 0 0 0,-6 5 0 15,3 3 0-15,1 0 0 0,-1 3 24 0,-3-1 2 16,0 6 0-16,1 0 0 0,2 5-26 0,-3 3 0 15,0 0 0-15,1 5 0 0,2 3 9 0,0 2-9 16,0 3 10-16,6 0-10 0,-3 3 0 0,10-6 0 16,2 1-8-16,6-3 8 0,0-3-25 0,6-3 1 15,3-5 1-15,3 0 0 16,0-2-2-16,6-6-1 0,-1 0 0 0,4-5 0 0,-3-2 13 0,6-4 2 0,-6-4 1 16,6-1 0-16,3-2 10 0,-3-3 11 0,2-3-3 15,1-2 0-15,0-6 11 0,0 1 1 0,-3-6 1 16,0-2 0-16,0 2 18 0,-4-5 3 0,4-3 1 15,0 3 0-15,-3-3 6 0,0 0 2 0,3 1 0 0,-3-1 0 16,2 3-36-16,1 2-7 0,0 6-8 16,-3 3 11-16,0 4-11 0,-3 4 0 0,0 5 0 0,-3 2 0 15,3 3 0-15,-3 5 0 0,-1 3-9 0,1 0 9 16,0 3-13-16,0-1 1 0,0 3 0 0,0 3 0 16,-6 3-22-16,3-1-4 15,0-2-1-15,-3 3 0 0,3 2-94 0,-3-3-19 0,3 1-4 0,-3-1-713 16</inkml:trace>
  <inkml:trace contextRef="#ctx0" brushRef="#br0" timeOffset="40393.2866">11691 4958 2415 0,'0'0'107'0,"6"6"22"0,3-1-103 0,3 5-26 16,2 6 0-16,1 6 0 0,3 4 50 0,0 3 5 0,3 8 1 0,-3 0 0 15,0 5-39-15,0 1-7 0,-7 2-2 0,4 5 0 16,-3 3-16-16,-3 5-4 0,0-2-1 0,0 2 0 31,0 3-15-31,-3 0-2 0,0 0-1 0,0-1 0 16,3 4 3-16,-3-1 0 0,0-4 0 0,0-1 0 15,2-3-1-15,1 1 0 0,0-6 0 0,3-2 0 16,-3 2-162-16,3-10-32 0,12 15-6 0,-6-23-2 0</inkml:trace>
  <inkml:trace contextRef="#ctx0" brushRef="#br0" timeOffset="40977.401">13084 5784 2016 0,'0'0'89'0,"0"0"19"0,6-5-87 0,-3-3-21 16,3 2 0-16,-3-2 0 0,-3 3 102 0,-3-3 16 15,0 3 3-15,-3-3 1 0,0 3-109 0,-6-1-21 16,0 1-5-16,0 0-1 16,-3 2-13-16,-3 0-2 0,1 1-1 0,-1 2 0 15,-3 0-25-15,0 2-5 0,0 1 0 0,-6 0-1 16,1 2 9-16,2 0 1 0,0 3 1 0,0 3 0 0,0-3 67 0,3 2 14 0,1 4 2 16,5-1 1-16,0 5 0 0,0 1 0 0,0 2 0 15,6 0 0-15,0 3-22 0,3-3-12 0,-3-2 12 16,6-3-12-16,0-1 0 0,3-4 0 0,3 0 0 0,0-3 0 15,-3-8 0-15,0 0 0 0,12-3 0 0,0-2-12 16,-3-1 12-16,6-4 0 0,3-6 0 0,6 3 0 16,-1-9 0-16,-2 4 12 0,3-3-3 15,0 0 0-15,-3-3 11 0,0 0 1 0,-1 3 1 0,1 0 0 16,0 2-5-16,0 3-1 0,3 0 0 0,-3 8 0 16,-4-2 6-16,4 7 1 0,-3 6 0 0,3 2 0 15,-3 6 1-15,0 5 0 0,-3 2 0 0,-1 6 0 16,-2 8-24-16,-3 5 0 0,-3 0-10 0,3 5 10 15,-9 6 0-15,3-1-8 0,-6 4 8 0,-3-1 0 16,-3 0 0-16,-6 3-12 0,1-5 12 0,-4-1-10 16,-3 1-8-16,0-6-2 0,-6-5 0 0,0-5 0 15,1-3 20-15,-4-2 16 0,0-6-4 0,0-3 0 16,1-2-12-16,-1-3 8 0,0-5-8 0,3 0 0 0,0-5 28 0,1 0-1 16,5-1 0-16,0-7 0 0,3 0-4 0,3-6-1 15,0-2 0-15,6-3 0 0,1 0 10 0,5-5 1 16,0 0 1-16,6-8 0 15,3-3-63-15,5-2-13 0,4-1-2 0,6-2-1 16,3 3-159-16,6-1-31 0,-1-2-6 0,4 3-2 0</inkml:trace>
  <inkml:trace contextRef="#ctx0" brushRef="#br0" timeOffset="41315.505">13754 5850 1555 0,'9'0'138'0,"-1"0"-110"0,1 3-28 0,3 2 0 15,-3 5 134-15,0 4 22 0,-6-1 4 0,3 3 0 16,-6 8-125-16,0-3-26 0,-3 3-9 0,-3-1 0 16,0 1 0-16,-3-3 0 0,0 3 0 0,0-5 0 31,3-1-28-31,-2-5-4 0,2 1 0 0,0-1 0 16,0-2-10-16,3-4-2 0,0-1-1 0,3-6 0 0,0 0 45 0,0 0 0 0,0 0 8 0,0 0-8 15,9-6 48-15,-3 1 2 0,8 0 1 0,-2-3 0 16,0-3-8-16,3 3-2 0,0-5 0 0,0 0 0 15,3-3-24-15,0-2-5 0,-1-1 0 0,1-5-1 16,0 0-11-16,0-2 0 0,0-3 0 0,-3 2 0 0,0 4 0 16,0-1 0-16,-1 0-12 0,-2 3 12 15,0 2 0-15,-6 1 0 0,-3-1 0 0,0 6 0 16,-3 2 22-16,0 1 9 0,-3 2 1 0,-6 3 1 0,0 2-9 16,0 3-1-16,-5 0-1 0,-4 3 0 0,0 5-31 0,0-1-7 15,-3 1 0-15,0 3-1 16,3 0-59-16,-5 2-12 0,2 0-3 0,0 3-873 15</inkml:trace>
  <inkml:trace contextRef="#ctx0" brushRef="#br0" timeOffset="41678.5335">14477 5622 1900 0,'6'6'169'0,"3"-1"-135"0,0 3-34 0,0 5 0 15,0 6 148-15,-1 2 22 0,1 0 5 0,0 3 1 16,-3 2-144-16,0-2-32 0,-6 0 0 0,3 0 0 16,-3-6-20-16,0 3-1 0,-6-5 0 0,3 0 0 31,0-3-34-31,0-2-6 0,-3-3-2 0,3 0 0 0,-3 0 14 15,1-6 2-15,5-2 1 0,-6 0 0 0,0-2 79 0,3-1 16 0,0-2 3 0,0 0 1 16,0-3 35-16,3-3 8 0,3 0 0 0,-3-2 1 16,3 0-25-16,3-3-6 0,0 0-1 0,2-2 0 15,4 2-30-15,3-3-7 0,-3 1 0 0,3-1-1 0,0 3-19 0,3-2-8 16,3-1 8-16,-1 1-8 16,-2-1-21-16,3-2-10 0,0 0-1 0,0 0-1 15,-3 0-117-15,3-1-23 0,-4-1-5 0</inkml:trace>
  <inkml:trace contextRef="#ctx0" brushRef="#br0" timeOffset="41920.8793">15242 5638 2602 0,'0'0'57'0,"0"8"12"0,0 0 3 0,0 0 1 0,0 5-58 15,0 1-15-15,0 1 0 0,-3-1 0 0,3 2 35 0,0 2 4 0,-3-2 1 0,0 0 0 16,0 2-32-16,3-2-8 0,-3 0 0 0,3 0 0 31,-3-3-33-31,0 3-8 0,0-5-2 0,3-1 0 0,-3 1-136 0,0-3-27 16,3-8-6-16</inkml:trace>
  <inkml:trace contextRef="#ctx0" brushRef="#br0" timeOffset="42065.4925">15545 5384 1209 0,'9'-5'108'0,"0"2"-87"16,0-2-21-16,0 0 0 0,3 2 295 15,-3 0 54-15,0-2 11 0,-3 3 3 0,-6 2-277 0,0 0-55 16,0 0-11-16,0 0-776 15,0 0-154-15</inkml:trace>
  <inkml:trace contextRef="#ctx0" brushRef="#br0" timeOffset="42278.9292">15736 5511 3024 0,'21'-5'67'0,"3"0"13"0,5-1 4 0,7 1 0 0,0-3-68 0,3-2-16 0,-1-1 0 0,-2-2 0 16,0 0 0-16,-1-1 0 0,1-2 0 0,-3 1 0 31,3-7-39-31,-4 1-11 0,1 0-2 0,3 0-1 16,-1 0-151-16,1 0-31 0,-3-1-5 0,-3 1-2 0</inkml:trace>
  <inkml:trace contextRef="#ctx0" brushRef="#br0" timeOffset="42562.1735">16105 4736 1962 0,'6'16'87'0,"-6"-5"17"0,3 4-83 0,0 9-21 16,-3 3 0-16,0 7 0 0,0 6 64 0,-3 10 9 16,-3 8 2-16,0 3 0 0,0-5-31 0,0 4-5 15,-3 4-2-15,0-1 0 0,3 1-25 0,0-1-4 16,0-2-8-16,1-5 11 16,2-6-32-16,-3-2-7 0,0-6 0 0,-3-2-1 15,0-6-43-15,0-2-8 0,0-3-1 0,3-5-1 16,0-6-7-16,3-2-2 0,0-5 0 0,0-3-701 0</inkml:trace>
  <inkml:trace contextRef="#ctx0" brushRef="#br0" timeOffset="43017.9467">16819 4546 2404 0,'6'2'53'0,"9"9"11"0,3-1 3 0,-3 9 0 0,0 2-54 0,-3 6-13 0,6 4 0 0,-6 4 0 16,-6 7 0-16,-1 3 0 0,4 5-9 0,-6 8 9 0,-3 6-10 16,0 2 10-16,-6 0-10 0,0 0 10 15,3-2-25-15,-5-1 1 0,-4 4 0 0,3-7 0 16,3-1-14-16,0-9-2 0,-6-5-1 15,0-5 0-15,0-6 29 0,3-2 12 0,0-6-8 0,-3-5 8 0,0-5 12 16,4-3 8-16,5-5 2 0,-3 0 0 0,-6-8 27 0,3-2 6 16,3-4 1-16,3 1 0 0,0-6-12 0,0-2-1 15,-3-3-1-15,6-5 0 0,6-5-22 0,0-1-5 16,-3-2-1-16,3-3 0 0,9 3-14 0,0 0 0 16,-4 3 0-16,4 2 0 0,-3 0 0 0,3 8 14 15,3 3-2-15,-3 2-1 0,-3 4-11 0,0 1 0 16,3 6 0-16,-1 6 0 0,-2 1 23 0,0 4-1 0,3 2 0 15,0 8 0-15,0 3-22 0,0 3 0 0,-3-1 0 0,3 1 0 32,-1-4-23-32,1 1-9 0,-6 0-1 0,-3-3-1 15,3 3-9-15,0-3-1 0,-3-2-1 0,0-3 0 16,-3-3-42-16,3 0-8 0,3 0-1 0,-6-7-889 0</inkml:trace>
  <inkml:trace contextRef="#ctx0" brushRef="#br0" timeOffset="43568.473">17400 5424 2131 0,'12'16'94'0,"-6"-8"20"0,6 2-91 0,0 4-23 0,2 4 0 0,1 6 0 0,-6 2 106 0,3 1 17 16,3-1 3-16,-6-2 1 0,-3-5-103 0,0-1-24 15,0-2 0-15,0-3 0 16,-3-2-41-16,3-1-8 0,-6-2-2 0,0-2 0 16,6-1-54-16,-6-5-11 0,0 0-3 0,0 0 0 15,0 0 57-15,0 0 11 0,0 0 3 0,0 0 0 0,3-8 108 16,0 0 23-16,3-3 4 0,0 1 1 0,-4 2 18 0,4-3 4 16,6-2 1-16,3 0 0 0,-3-6-34 0,0 1-6 15,6-1-2-15,0 1 0 0,6-6-29 0,-7 6-5 16,-2-1-2-16,6 3 0 0,3 0-22 0,0 6-11 15,-6-1 10-15,-1 3-10 0,1 3 0 0,0 2 0 16,-3 3 0-16,0 5 0 0,-3 1 0 0,0 4 0 16,0 4 0-16,-3 1-10 0,0 1 10 0,-1 3-12 0,1 2 12 15,-6-2-12-15,3 2 12 0,-3-3-13 0,3 1 5 0,-3-3 8 16,-3 0-12-16,0-1 12 0,0-1-10 0,0-4 10 16,-3 1 0-16,3-3 0 0,0-3-8 0,0-5 8 15,0 0 0-15,0 0 0 0,0 0 0 0,0 0 0 16,0 0 8-16,0 0-8 0,0 0 9 0,0 0-9 15,0-5 15-15,3-1-3 0,0-4-1 0,0-3 0 16,0-1 6-16,3-1 2 0,0-4 0 0,3 0 0 16,3-4-19-16,-3 1 0 0,0 1 0 0,3 0 0 15,0 5 0-15,-3 0 0 0,2 6 0 0,-2 2 0 16,0 3-10-16,0 5-9 0,3 8-1 0,-3-1-1 16,-3 4 8-16,0 2 1 0,6 6 1 0,-6 5 0 15,-3-3-12-15,3 5-2 16,0-2-1-16,0 0 0 0,-6 0-115 0,0 2-23 0,0-2-5 15,-3-3-879-15</inkml:trace>
  <inkml:trace contextRef="#ctx0" brushRef="#br0" timeOffset="44188.813">19141 5191 1994 0,'0'0'44'0,"0"0"8"0,0 0 3 0,0 0 1 0,0 11-44 0,-3-1-12 15,-3 4 0-15,-6 1 0 0,-3 7 12 0,-2-1 1 16,-4 5 0-16,-3-2 0 0,3 0-13 0,-3 0 0 16,6 2 0-16,1 3 0 0,2-2-16 0,0-1-7 15,3-2-1-15,3 0 0 0,3 0 2 0,6-3 0 16,0-3 0-16,0 1 0 0,3-1 38 0,3 1 8 15,0-3 2-15,6 5 0 0,0-3 36 0,0 1 7 16,2 2 2-16,1-2 0 0,-3 2 5 0,0 0 0 16,0-3 1-16,0 1 0 0,-3 5-41 0,-3-3-9 0,-3-5-2 0,0 0 0 15,-6 2 6-15,0 1 1 0,-9-3 0 0,0-3 0 16,-6 0-32-16,-3-2 8 0,-5-1-8 0,-1-2 0 31,-6-3-46-31,0 1-12 0,-2-6-2 0,-4 0-1 16,-6-3-135-16,4-2-26 0,-4-3-6 0</inkml:trace>
  <inkml:trace contextRef="#ctx0" brushRef="#br0">9238 9417 1728 0,'12'-6'76'0,"-6"4"16"16,3-4-73-16,3 1-19 0,0 2 0 0,3-2 0 16,-1-3 38-16,7 0 4 0,3 0 1 0,0-2 0 0,0-6-43 0,6 3 0 15,2-1 0-15,-2 1 0 0,3 0 0 0,0 2 0 16,2-2 0-16,1 0 0 0,0 2 33 0,-4 1 8 15,7-1 2-15,0 1 0 0,2 4-7 0,4 1-2 16,0-3 0-16,-1 0 0 0,1-3-6 0,0 4 0 16,-1 1-1-16,4-2 0 0,3 0-19 0,-4 0-8 15,4 3 8-15,2-3-8 0,1 3 11 0,3-3-3 16,-4 0-8-16,4 0 12 0,-4 0-12 0,4 3-8 16,2-3 8-16,1 3-13 0,-4-1 13 0,1 6 0 15,0 0 0-15,-4 6 0 0,4-1 13 0,-1 0-4 16,-2 1-1-16,-1 4 0 0,7 9 3 0,-4-1 0 15,1-2 0-15,-3 3 0 0,2-1 1 0,-2 1 0 16,5 2 0-16,1 0 0 0,-4 3-12 0,1-3 12 16,-4 3-12-16,1 0 12 0,-6-3-12 0,-1 2 8 0,1-1-8 15,-3 1 8-15,-1 1 8 0,1-3 2 0,-3 1 0 0,-4-4 0 16,4 1-18-16,-6-1-19 0,-1-2 4 16,-2 0 1-16,-3-3 14 0,0-2 0 0,-1-3 0 15,-5-3 0-15,0 3 0 0,0 2 0 0,0-2 8 0,-4 3-8 16,-5-3 0-16,0 0 0 0,0 2 0 0,-3 4 0 15,-3-4 0-15,0 1 0 0,-3 5 0 0,0-3 0 16,-3 3 0-16,0 2 0 0,-3-2 0 0,-3 3 0 16,-3-1 0-16,0 1 0 0,3-6 0 0,-3 3 0 15,0 0 0-15,0 0 12 0,-3-3-4 0,0 0-8 16,-3-2 17-16</inkml:trace>
  <inkml:trace contextRef="#ctx0" brushRef="#br0" timeOffset="50753.256">10167 9181 403 0,'0'0'36'0,"0"0"-36"0,0 0 0 0,0 0 0 15,0 0 96-15,0 0 13 0,0 0 3 0,0 0 0 16,0 0-14-16,0 0-2 0,0 0-1 0,0 0 0 15,0 0-28-15,0 0-6 0,0 0-1 0,0 0 0 0,0 0-38 0,0 0-8 16,9 3-2-16,-9-3 0 0,6 2-12 0,-6-2 0 16,6 3 0-16,0 0 0 0,3 2 9 0,-9-5-1 15,0 0 0-15,0 0 0 0,5 3 28 0,1-1 4 16,-6-2 2-16,0 0 0 0,0 0 22 0,0 0 4 16,0 0 0-16,0 0 1 0,0 0-3 0,0 0-1 15,0 0 0-15,0 0 0 0,0 0-17 0,0 0-4 16,0 0-1-16,6 0 0 0,-6 0-20 0,0 0-4 15,0 0-1-15,0 0 0 0,0 0-10 0,0 0-8 16,6 3 12-16,-6-3-12 0,0 0 12 0,0 0-4 16,0 0 0-16,6 3-8 0,-6-3 20 0,0 0-4 15,0 0 0-15,0 0 0 0,0 0 4 0,0 0 0 16,0 0 0-16,0 0 0 0,0 0-3 0,6 2 0 0,-6-2 0 0,0 0 0 16,0 0-17-16,0 0 10 0,0 0-10 0,6 5 8 15,3-5 0-15,-9 0-8 0,0 0 12 0,0 0-4 16,0 0-8-16,3 3 12 0,-3-3-12 0,0 0 12 15,0 0-12-15,0 0 8 0,9 0-8 0,-9 0 8 16,0 0-8-16,0 0 0 0,0 0 9 0,0 0-9 16,0 0 8-16,0 0-8 0,0 0 8 0,0 0-8 15,6 0 0-15,-6 0 0 0,0 0 0 0,0 0-12 16,0 0 12-16,0 0 0 0,0 0 0 0,0 0-8 16,0 0 8-16,0 0 0 0,0 0 0 0,0 0 0 15,0 0 0-15,0 0 0 0,6 5 0 0,-6-5 0 16,0 0 0-16,0 0-8 0,0 0 8 0,0 0 0 15,0 0 0-15,3 6 0 0,-3-6 0 0,6 5-8 16,-6-5 8-16,0 0-13 0,0 0 5 0,0 0 8 16,6 3 0-16,-6-3 0 0,0 0 0 0,0 0 0 15,0 0 0-15,0 0 0 0,3 5 0 0,-3-5 0 0,0 0 0 0,0 0 0 16,0 0 0-16,0 0 0 0,0 0 0 0,0 0 0 16,0 0 0-16,0 0 0 0,0 0 0 0,0 0 0 15,0 0 0-15,0 0 0 0,0 0 0 0,0 0 0 16,0 0 0-16,0 0 0 0,0 0 0 0,0 0 0 15,0 0 0-15,0 0 0 0,0 0 0 0,0 0 0 16,0 0 0-16,0 0 8 0,0 0-8 0,0 0 12 16,0 0-12-16,0 0 12 0,0 0-12 0,0 0 0 15,0 0 0-15,0 0 0 0,0 0 0 0,0 0 10 16,0 0-10-16,0 0 10 0,0 0-10 0,0 0 0 0,0 0 0 16,3-3 0-16,-3 3-10 0,0 0 10 0,3-2-13 15,-3 2 5-15,3-8 8 0,-3 8-8 0,0 0 8 0,0 0-8 16,0-6 8-16,0 6-12 0,0 0 12 0,0 0-12 15,0 0 12-15,0 0 0 0,0 0-9 0,0 0 9 16,0 0-11-16,0 0 3 0,-3-2 0 0,-3-4 0 31,3 1-134-31,0 3-26 0,-3-4-6 0</inkml:trace>
  <inkml:trace contextRef="#ctx0" brushRef="#br0" timeOffset="53919.1726">9310 9287 403 0,'0'0'36'0,"0"0"-36"16,0-5 0-16,3 2 0 0,-3 3 136 0,0-5 20 15,3-1 4-15,-3 1 0 0,0 0-98 0,2-1-20 16,1-1-4-16,0 1-1 0,-3 4-13 0,6-6-2 16,-3 2-1-16,3-2 0 0,-3 1 15 0,0-1 4 15,3 2 0-15,-3-2 0 0,3 3-32 0,0-3-8 16,0 3 0-16,3 0 0 0,0-1 11 0,0 1 1 0,-3 2 0 0,6-2 0 15,0 2 38-15,0-2 8 0,-1 0 2 0,1 2 0 16,0-2 1-16,3 2 1 0,0-2 0 16,3 2 0-16,-3-5-12 0,6 3-2 0,-4 0-1 15,4 2 0-15,0-2-16 0,0 2-3 0,0 1-1 16,3-4 0-16,-1-2-19 0,4 0-8 0,0 3 0 0,3 0 8 16,0 2-8-16,-1-2 0 0,1 2 0 0,0-2 0 15,3 2 0-15,-1-2 10 0,-2 0-10 0,3-1 10 16,-3-2 5-16,-1 3 1 0,-2-3 0 0,0 3 0 15,-3 0 11-15,6-1 2 0,-4 4 1 0,-2-1 0 16,0-2-11-16,3 2-3 0,0 0 0 0,-1 3 0 16,1-5-8-16,0 3-8 0,0-4 9 0,-1 4-9 15,4 4 0-15,0-2 0 0,-3 0 0 0,0 3 0 16,2 0 8-16,-2-3-8 0,0 0 0 0,0 5 9 16,-1 0 1-16,-2 0 0 0,6 1 0 0,-3-4 0 0,0 4 10 15,-1-1 3-15,-2-2 0 0,3 2 0 0,-3 0-13 16,0-2-2-16,-1-1-8 0,-2 1 12 0,0 0-4 15,0 2-8-15,0-2 11 0,0 2-11 0,-1 3 0 0,1 0 0 16,3 0 0-16,0 0 0 0,0 0 0 0,3 0 0 16,-1-3 0-16,1 0 0 0,0 0 0 0,-3 1 0 15,3-1 0-15,-4 0 0 0,1 1 0 0,-3-1 13 16,3-2-4-16,-3 2-1 0,-1-3 5 0,1 4 1 16,0-4 0-16,0 4 0 0,3-1-14 0,-3-2 0 15,-1 2 0-15,4 0 0 0,3 1 0 0,-6-1 0 0,3 0 0 16,0 0 0-16,2 1 0 0,1-1 0 0,-3 3 0 0,3-3 0 15,-3 1 0-15,-1-1 0 0,4 3 12 0,-3-3-3 16,0-2-9-16,0 5 0 0,2-3 0 0,-2 3 0 16,0 2 0-16,3-2 0 0,-3 6 0 0,2-4 0 15,1 1 0-15,0 2 0 0,-6 3-12 0,3 0 12 16,-1 0 0-16,-2-3 0 0,3-3 0 0,0 4 12 16,-3-1-12-16,0 0 0 0,-1 0 0 0,1 1 0 15,-3-4 0-15,0-2 0 0,0 3 8 0,0 2-8 16,-3-5 0-16,-1 2 0 0,4-2 0 0,-3 3 8 15,0 0-8-15,-3-1-12 0,0 1 2 0,0 2 1 16,-3 0 9-16,0-2 0 0,-3-1-9 0,0 1 9 16,-1 2 0-16,-2-2 16 0,0 2-2 0,0-2-1 15,-3-1-13-15,0 3 0 0,-3 3 8 0,3-3-8 0,-3-2 0 16,3 2 0-16,0 0 0 0,0 3 0 0,0-5 0 16,0 0 0-16,0 2 0 0,-3-3 0 0,3-2 19 0,-3 0 1 15,3 0 0-15,-2 0 0 0,-1 3-20 0,0-1-17 16,-3 3 3-16,3 1 1 0,-3-1 21 0,0 0 4 15,0 3 0-15,-3-3 1 0,0 3-5 0,0-3 0 16,-3 6-8-16,3-3 12 0,-3-3-12 0,0-2 0 16,0 2 0-16,1 0 0 0,-4 0 0 0,0 1 0 15,0-7 0-15,3 4-10 0,-3 0 10 0,0-1 0 16,0-2 8-16,0 3-8 0,1-3 16 0,-4 0 0 16,0 2-1-16,0-2 0 0,0 0-1 0,0 3 0 15,0-3 0-15,-2 2 0 0,-4-2-5 0,3 3-1 16,-3-3 0-16,0 5 0 0,0-5-8 0,-2 2 8 0,2-2-8 15,-3 3 8-15,0-3-8 0,0 0 0 0,1-3 0 16,-4 3 0-16,0-3 0 0,0 3 0 0,1-5 0 0,-4 0 0 16,3 2 0-16,0 0 0 0,1 0 0 0,-1 1 0 15,0-1 15-15,0 0 1 0,1 3 0 0,-1-3 0 16,-3 3-27-16,0-2-5 0,1-1 0 0,-1 0-1 16,-3 1 17-16,0-1 0 0,1-2 0 0,2-1 0 15,-3 3 12-15,0 1 4 0,4-4 0 0,-1 4 0 16,0-4-28-16,1 4-4 0,-1-4-2 0,-3 1 0 15,3 0 18-15,-2-3 0 0,-1 2 0 0,-3 1 0 16,3 2 16-16,1-2 0 0,2 2 0 0,0-2 0 16,1-1-16-16,-1 1 0 0,3-3 0 0,-3-3 0 15,3 3-12-15,-2 0-4 0,2 0-2 0,3 0 0 16,-3 0 26-16,4-2 6 0,-1-1 1 0,0 0 0 16,3-2-35-16,-3 3-8 0,4-1 0 15,-4 0-1-15,3-2 29 0,0 0 10 0,0 2 0 0,-2-2 0 0,-1-3-10 0,3 2 0 16,-3-1 0-16,3 1 0 0,-5-2 0 0,2 0 0 15,3 0 0-15,-3 0 0 0,3 1 0 0,-2-4 0 16,2 0 0-16,-3 1 0 0,6 2 0 0,-3-3-14 16,4 3 3-16,-4 0 1 0,3 0 10 0,0 3 8 15,-3 0-8-15,3 0 11 0,1-3-11 0,-1 2 0 16,3 1-10-16,0 0 10 0,0-3-11 0,0 3 11 16,0-3-12-16,4 0 12 0,-1 0 0 0,0 0 0 15,0-3 0-15,0 1 0 0,0 2 0 0,-3-3 0 16,3 1 0-16,1-1 0 0,2 0 0 0,-3 1 0 15,0-3 0-15,3-1 0 0,0 4 0 0,0-3 0 16,-3-1 0-16,6 1 0 0,-3 0 0 0,1-3 0 0,-1 0 8 16,0-5-8-16,0 2 0 0,0 1-10 0,0-1 2 15,3 1 0-15,-3-3 8 0,0 2-10 0,3 3 10 0,0 0-10 16,3 1 10-16,-2 1-8 0,2-4 8 0,0 5-8 16,3-1 8-16,-3 1 0 0,0 0 0 0,3-3 0 15,3 3 12-15,-3 0-3 0,0-3 0 0,0 2 0 16,0-1-9-16,3 1 0 0,0-2 0 0,0 1 0 15,0 1 8-15,3 1-8 0,0-3 8 0,3 0-8 16,-3-2 0-16,0 2 0 0,3 3 8 0,3-3-8 16,-3-3 0-16,0 3 0 0,2-2 0 0,1 5-11 15,3-1 11-15,-3 1-12 0,0 0 12 0,3 0-12 16,0 2 12-16,0-2 0 0,3 2 0 0,0 1 0 16,-1-1 0-16,7 1 0 0,0 2 0 0,0-3 0 0,0 1 0 0,6-1 0 15,-1 0 0-15,4 1 0 0,0-3 0 0,0-1 0 16,-1 1 0-16,1-3-8 0,0 3 8 15,0-3 0-15,-3 0 0 0,-1 0 0 0,4-2-12 16,0-1 0-16,-3 1 0 0,2 2 0 0,-2 0 0 16,3 0 0-16,-6 3 0 0,3 0 0 0,-4-1 12 0,4 4-13 15,-6 2 5-15,0 3 8 0,0-1-17 0,-3 4 4 16,-4-1 1-16,1 3 0 0,-3 0-11 0,0 3-1 16,-3 2-1-16,0 0 0 15,0-2-5-15,-3 2-1 0,0 1 0 0,-3-1 0 0,-3-5 10 0,3 8 1 16,-3-3 1-16,-3 3 0 0,3 3 19 0,-6-3-8 15,0 2 8-15,0-2 0 0,-3 0 0 0,-3 0 0 16,0 0 0-16,-3 0 0 0,-3-6 0 0,-2 4 11 0,-1-1-11 16,-3 0 10-16,-3-2-10 0,0 2 0 0,-2 3 9 0,-4-3-9 15,3 1 0-15,-3-6 0 0,1 5 0 0,-4 3 8 16,0-3-8-16,-2 3 0 0,-1-2 0 0,0 1-8 16,0-1-1-16,4 4 0 0,-4-2 0 0,6 0 0 15,1 3 9-15,2-3 0 0,3 0-9 0,3 0 9 16,0-3 0-16,6 3 0 0,1-3-9 0,5-2 9 15,3-1 0-15,0 4 0 0,3-4 0 0,6-2 0 16,0 0 0-16,0 0 11 0,0 0-3 0,9-2-8 16,3-4 11-16,3 1-11 0,5-3 10 0,1-2-10 15,6-1 12-15,3 0-4 0,3-2-8 0,5 3 12 16,1-4-12-16,3 1 0 0,-4 0 8 0,4 0-8 16,-3-1-27-16,2 1-8 0,1-3-1 0,0 3-658 15,2 0-131-15</inkml:trace>
  <inkml:trace contextRef="#ctx0" brushRef="#br0" timeOffset="54887.1981">10197 9546 1558 0,'0'0'69'0,"0"0"15"0,0 0-68 0,-3-5-16 0,0 0 0 0,-3-1 0 16,0-2 26-16,0 0 2 0,-3 0 0 0,0 3 0 16,0 0-28-16,-3 0 0 0,0-1-9 0,-3 4 9 15,-3-4-15-15,1 4 4 0,-1-4 1 0,0 6 0 16,-3-2 10-16,0-1 0 0,0 1 0 0,-2 2 0 15,-4 0 11-15,3 2 4 0,3 1 1 0,-3 5 0 16,0 5 24-16,1-2 4 0,-1 2 2 0,3 0 0 16,-3 3-21-16,3 0-4 0,3 2-1 0,-2 1 0 15,5 5 13-15,0-1 3 0,-3 1 0 0,6 3 0 16,0-1-15-16,6 3-2 0,0-2-1 0,3 2 0 16,0 0-3-16,3 0-1 0,3 0 0 0,0-2 0 15,0-4-1-15,6-1 0 0,0-4 0 0,0-2 0 16,0-3 4-16,0-2 1 0,3-1 0 0,0-4 0 0,0-4-18 0,0-2 0 15,-1 0 0-15,4-2 0 0,0-4 0 16,0-2 0-16,0-5-9 0,0-3 9 0,0-5 0 0,0 3 0 16,0-4 0-16,2-1 8 0,-2-4 0 0,0 1 0 15,3-1 0-15,-3-4 0 0,-3 1 7 0,0-1 1 16,3-1 1-16,2 0 0 0,-5-2-3 0,6 7-1 16,-3 4 0-16,-3 1 0 0,0 9 12 0,-3 3 3 15,0 4 0-15,-3 4 0 0,0 2-17 0,-6 0-3 16,6 5-8-16,-3 5 12 0,-3 4-3 0,3 2-1 15,-6 2 0-15,3 3 0 0,-3 3-8 0,-3 3 12 16,0-4-12-16,0 1 12 0,3 3 1 0,-3-4 1 16,0 1 0-16,3 0 0 0,0-5-14 0,3-1 0 0,0 1-9 15,0-4 9 1,-3 1-68-16,3-2-7 0,0 1-1 0,0-4-1001 0</inkml:trace>
  <inkml:trace contextRef="#ctx0" brushRef="#br0" timeOffset="55232.2747">10286 9882 1209 0,'0'0'53'0,"9"5"12"0,0 1-52 0,-3 2-13 16,0-3 0-16,0 3 0 0,0 5 236 0,0 0 44 15,-1 1 8-15,-2 2 3 0,0-1-213 0,3 4-42 16,0 2-9-16,-3 0-2 0,0 3-2 0,0 0-1 15,0 2 0-15,0-2 0 0,0 0-5 0,0-3-1 16,3 3 0-16,-3-3 0 16,0-2-44-16,-3-4-10 0,-3-1-2 0,0-1-672 0,3-2-134 0</inkml:trace>
  <inkml:trace contextRef="#ctx0" brushRef="#br0" timeOffset="56912.7833">10756 9636 1843 0,'0'0'164'0,"0"0"-132"0,0 0-32 0,0 0 0 16,0 0 201-16,0 0 34 0,0 0 6 0,-3-5 2 16,0-3-179-16,0 0-35 0,3 0-7 0,0 3-2 15,0-3-32-15,0 3-6 0,0-1-2 0,0 6 0 16,0 0-60 0,0-5-13-16,0 5-3 0,0 0 0 15,0 0-94-15,0 0-19 0,0 0-4 0,0 0-362 0,3 8-72 0</inkml:trace>
  <inkml:trace contextRef="#ctx0" brushRef="#br0" timeOffset="57138.1767">10905 9985 1324 0,'0'0'118'0,"0"0"-94"16,-3 8-24-16,-3-2 0 0,-3 4 298 0,0-2 55 15,0-3 11-15,3-2 3 16,-3-3-476-16,0 0-95 0,1-3-20 0,-1-2-3 0</inkml:trace>
  <inkml:trace contextRef="#ctx0" brushRef="#br0" timeOffset="57959.9812">11691 9570 576 0,'0'0'51'0,"0"0"-41"0,3-3-10 0,-3 3 0 16,0 0 200-16,0 0 37 0,0-8 8 0,0 8 2 16,-3-5-118-16,0 0-23 0,0-3-5 0,-3 5-1 15,0 1-60-15,0-4-13 0,0-2-3 0,-3 3 0 16,3-3-13-16,-3 0-3 0,0 0-8 0,3 0 12 16,-3 3-12-16,0 0 0 0,1-1 0 0,-1 1 0 15,0 0 0-15,0 2-12 0,0-2 12 0,0 2-10 16,-3 3 10-16,0 3-12 0,0 0 12 0,-3 5-12 15,0-1 1-15,1 4 0 0,-4 2 0 0,3 6 0 16,0-1 11-16,0 6 0 0,0 3 0 0,-3-1 0 16,3 0 0-16,-2 1 9 0,-4-1-1 0,6 1-8 0,-3-1 16 15,6 1-4-15,3-6-1 0,3 0 0 0,0 3-11 16,6-3 0-16,-3-2 0 0,3-4 0 16,3 1-22-16,0-2-3 0,3 1-1 0,0-4 0 0,0 0 15 0,3-3 11 15,-3-3-13-15,6 0 5 0,0-2 8 0,0-6 0 16,0 1 0-16,2-6 0 0,-2 0 0 0,0-3 0 15,3-2 0-15,0-3-8 0,0-3 8 0,3 1-8 16,-6-6 8-16,6 0-8 0,-4 3 25 0,1 0 6 16,-3-3 1-16,3 0 0 0,-3 1 5 0,0-1 2 15,0 5 0-15,-3 1 0 0,0-1 9 0,0 6 1 16,-3 2 1-16,0 3 0 0,-4 3 6 0,1 0 2 16,0 2 0-16,-3 3 0 0,0 0-17 0,3 13-3 15,-3 1-1-15,-3 4 0 0,3 6-14 0,-3 0-3 16,0 0-1-16,1 5 0 0,-1 5-11 0,0 0-11 0,0 1 3 0,-3-1 0 31,3-2-132-31,-3 2-27 0</inkml:trace>
  <inkml:trace contextRef="#ctx0" brushRef="#br0" timeOffset="58539.4306">11855 9776 576 0,'0'0'25'0,"0"0"6"0,0 0-31 0,0 0 0 0,5 6 0 0,1-4 0 15,0-2 312-15,0 0 57 0,3 0 11 0,-3 3 3 16,3 0-307-16,0-3-62 0,0 0-14 0,-3 0 0 16,3 0 0-16,0 2-8 0,-9-2 8 0,12 3-12 15,-6 0 12-15,3 2 0 0,0 0 0 0,-4 3-8 16,-2-3 8-16,3 3 0 0,-6 3 0 0,3-3 0 16,-6 0 20-16,3 2 0 0,-3 4 0 0,0-4 0 15,-2 1 8-15,-1 2 2 0,-3 3 0 0,0 2 0 16,3-2-14-16,0 0-4 0,-3-5 0 0,3 2 0 15,0-3-12-15,0 1 11 0,0 0-11 0,0-3 10 16,3 0-2-16,0-3-8 0,3-5 12 0,0 0-4 16,0 0 6-16,0 0 1 0,0 0 0 0,0 0 0 15,6-3-30-15,3 1-5 0,0-1-2 0,3-2 0 16,-3-1-29-16,3-2-5 16,0 3-2-16,2 0 0 0,1-1-117 15,-3-1-23-15,15-9-5 0,-9 2-1 0</inkml:trace>
  <inkml:trace contextRef="#ctx0" brushRef="#br0" timeOffset="60158.1">12402 10028 403 0,'3'10'36'0,"-3"-10"-36"0,0 0 0 0,0 0 0 16,0 0 163-16,0 0 25 0,0 0 6 0,0 0 1 15,0 0-99-15,0 0-19 0,0 6-4 0,0-6-1 16,0 0-49-16,0 0-11 0,0 0-1 0,0 0-1 15,0 0-10-15,0 0 0 0,0 0 0 0,0 0 0 16,0 0 0-16,0 0 0 0,0 0 10 0,0 0-10 16,0 0 50-16,0 0 3 0,0 0 1 0,0 0 0 15,0 0 8-15,0 0 2 0,0 0 0 0,0 0 0 16,0 0-23-16,0 0-4 0,3 8-1 0,-3-8 0 16,0 0-21-16,0 0-5 0,0 0-1 0,0 0 0 0,3 5-9 15,-3-5 0-15,0 0 0 0,0 0 8 0,0 0 1 16,0 0 0-16,0 0 0 0,0 0 0 0,0 0 11 15,0 0 1-15,0 0 1 0,0 0 0 0,0 0 14 0,0 0 4 16,0 0 0-16,0 0 0 0,0 0-1 0,6 0 0 16,-6 0 0-16,0 0 0 0,0 0-13 0,6 0-2 15,-6 0-1-15,0 0 0 0,0 0-23 0,0 0 0 16,0 0 0-16,0 0 0 0,0 0 0 0,0 0 0 16,0 0 0-16,3-5 0 0,-3 5 0 0,0 0 0 15,0 0 0-15,6-3 0 0,-6 3 0 0,3-3 0 16,3-2 0-16,-6 5 0 0,0 0 0 0,0 0 0 15,0 0 0-15,0 0 0 0,0 0 11 0,0 0-3 16,0 0 0-16,0 0 0 0,0 0-8 0,0 0 0 0,0 0 0 16,0 0 0-16,0 0 0 0,0 0 0 0,0 0 0 15,0 0 0-15,0 0 0 0,0 0-11 0,0 0 3 0,0 0 0 16,0 0 8-16,0 0 0 0,0 0 0 0,0 0 0 16,0 0 0-16,0 0 11 0,0 0-3 0,0 0 0 15,0 0 0-15,0 0-8 0,0 0 12 0,0 0-4 16,0 8 1-16,0-8 0 0,3 5 0 0,-3-5 0 15,0 0-1-15,0 8 0 0,0-8 0 0,0 5 0 16,3 3-8-16,-3-8 0 0,0 0 0 0,0 0 0 16,0 0 0-16,3 6 0 0,3-1 0 0,-3 0 0 15,0 1 28-15,0 1 3 0,-3-7 1 0,6 6 0 16,0 2-17-16,0 0-3 0,0 0-1 0,-1-1 0 16,1 1 1-16,3 0 1 0,-3 0 0 0,3 0 0 0,3 3-4 15,0-1-1-15,0-2 0 0,0 3 0 16,3 0 20-16,6 2 3 0,-4-3 1 0,4 4 0 0,3-1-32 15,0-3 0-15,3 4 0 0,-1-1 0 0,4 0 12 0,-3 3-4 16,0 0-8-16,0 2 12 0,-1 3-12 0,1 1-8 16,0-1 8-16,3 3-13 0,3-3 13 0,-1 3 0 15,1-1 0-15,0 1 0 0,-1-3 0 0,1 3 0 16,0-3 0-16,-3 1 0 0,-1-1 23 0,4 0-3 16,0 0 0-16,-3 0 0 0,2 0 0 0,4 1-1 15,0-4 0-15,0 3 0 0,-1-2 2 0,4 2 1 16,0 0 0-16,-1-2 0 0,1 2-22 0,0-3 0 15,-6 3 0-15,5 1 0 0,-2-1 0 0,3 0 0 16,-1 0 0-16,1 3 0 0,0 0 0 0,-1 2 0 0,-2 1 8 16,3-4-8-16,-6 7 12 0,5-4-3 0,-2 6 0 15,0-3 0-15,-1 0 2 0,1 0 0 0,-3-2 0 16,3-1 0-16,-1-2-1 0,1 0 0 0,-3-3 0 16,3 0 0-16,-1 3-10 0,-2 0 12 0,-3-3-12 0,3 5 12 15,-1 1-12-15,-2-1 0 0,0 1 0 0,0-1 8 16,-1 6-8-16,4-6 8 0,0 3-8 0,-3-2 8 15,-1-1-8-15,1-2 0 0,0 0 0 0,0-3 8 16,-7 0-8-16,4 0 0 0,-3-2 0 0,0-3 0 16,-3 2 0-16,-3-2 0 0,-1-3 0 0,1 1 0 15,3-1 0-15,-3 0 0 0,-3-2 0 0,3 2 0 16,-3-2-11-16,2 2 3 0,1-3 0 0,0 1 0 16,0 2 8-16,0 0-10 0,0-2 10 0,0 2-10 15,-4 0 10-15,1 1 0 0,6-1-9 0,-6 3 9 16,3-3 0-16,3 0-9 0,-3 0 9 0,0 1 0 0,-1 2-8 15,1-3 8-15,-3 0 0 0,0-2 0 0,0-1-9 0,-3 1 9 16,0-1 0-16,-3 1-9 0,-3-3 1 0,3 0 0 16,-4-3 0-16,1 0 0 0,0 3-4 0,0-5-1 15,0 2 0-15,-6-5 0 16,0 0-17-16,6 3-3 0,-6-3-1 0,0 0 0 16,0 0-89-16,-6-5-17 0,-3-1-4 0,-3-2-1068 0</inkml:trace>
  <inkml:trace contextRef="#ctx0" brushRef="#br0" timeOffset="61992.2213">9247 10083 921 0,'0'0'82'0,"0"0"-66"0,0 0-16 0,0 0 0 16,0 0 34-16,0 0 3 0,-6-5 1 0,3 2 0 31,-3 1-55-31,6 2-11 0,-3-6-3 0,3 6 0 0,0-5 59 0,0 5 11 0,3-5 2 0,0 2 1 16,0-2 35-16,0 0 7 0,-3 5 2 0,0 0 0 16,0 0-26-16,6 0-4 0,-6 0-2 0,0 0 0 15,6 5 0-15,0-2 0 0,-6-3 0 0,0 0 0 16,6 5-15-16,-6-5-3 0,0 0-1 0,3 5 0 15,-3-5-2-15,3 8 0 0,0-3 0 0,-3-5 0 16,0 0-7-16,0 0-2 0,0 0 0 0,0 0 0 16,0 0-12-16,0 0-4 0,0 0 0 0,0 0 0 15,0 0-8-15,0 0 0 0,-3 8 0 0,0-2 8 0,0 2-8 0,0-1 0 16,0 4 0-16,-3 5 0 0,0 0 0 0,0 5 0 16,-3 0 0-16,0 3 8 0,-3 5 12 0,0 3 3 15,-2 5 0-15,-7-3 0 0,0 3 7 0,0 0 2 16,-3 0 0-16,-3 0 0 0,1 0-9 0,-4 0-2 15,0 3 0-15,0 2 0 16,-2 1-11-16,-4 7-2 0,-3 3-8 0,-2 3 12 0,-4-1-12 0,-6 1 0 16,-5 5 0-16,-4-1 0 0,-2 9 0 0,-7-3 9 15,4 3-9-15,-7 0 8 0,-5-6-19 0,2 4-4 16,1 1-1-16,9 1 0 0,2-3 24 0,1-5 5 0,-10 0 1 16,7-5 0-16,8-1-14 0,1 3 0 0,-4-2 0 15,3-1 0-15,4 4 0 0,-4-6 17 0,4 0-3 0,-4-3-1 16,-5 0-13-16,5 0-13 0,4-2 2 0,2 2 1 15,-3-2 10-15,4-1 0 0,-1-4 0 0,7-4 0 16,-1-1 0-16,3-7 0 0,6-4 0 0,1-1-12 16,5-5 24-16,3-5 4 0,3 0 0 0,7-5 1 15,-1-3-17-15,6 0 8 0,0-3-8 0,0 3 0 16,3-6 0-16,0 4 0 0,0-1 0 0,3-5 0 16,6 0 0-16,0 0 0 0,-3 3 0 0,3-3 0 15,0 0 0-15,0 0 0 0,0 0 0 0,-3 5 0 16,-3 0 0-16,6-5 0 0,0 0 0 0,0 0 0 15,-3 3 0-15,3-3 0 0,0 0 0 0,0 0 0 16,0 0-12-16,0 0 0 0,0 0 0 0,0 0 0 16,0 0-49-16,0 0-10 15,9-3-1-15,0-5-621 0,0-2-124 0</inkml:trace>
  <inkml:trace contextRef="#ctx0" brushRef="#br0" timeOffset="62776.0978">6818 10438 1450 0,'9'0'64'0,"-9"0"14"0,0 0-62 0,6 2-16 15,3 1 0-15,-3 0 0 0,-6-3 48 0,6 5 6 16,0 0 2-16,-3 1 0 0,-3 2-30 0,0 0-6 0,3-1 0 0,-3 1-1 16,-3 3-9-16,3 2-2 0,-3 3 0 0,0 0 0 15,-6 2-8-15,3 4 0 0,-6 1 0 0,3-1 8 16,-3 4 2-16,0-2 0 0,-3 2 0 0,1 1 0 15,2-3-1-15,-3 5 0 0,0-3 0 0,0 3 0 16,3-2 3-16,-6-3 1 0,3-1 0 0,0 4 0 16,1-6-13-16,-4 0 8 0,3-2-8 0,0-3 0 15,6-1 0-15,-3-1 0 0,3-6 0 0,0 0 0 16,3-1 8-16,0-4-8 0,6-3 0 0,0 0 0 16,0 0 12-16,0 0-4 0,0 0-8 0,0 0 12 15,9 3 6-15,0-3 1 0,0 0 0 0,6-3 0 16,3 0 13-16,3 3 4 0,0-5 0 0,5 3 0 15,7-1 4-15,0 0 0 0,0-2 1 0,2 0 0 16,4 2-26-16,0-2-6 0,-4-3-1 0,1-3 0 0,3 3-8 16,3-2-9-16,-4-1 9 0,1-2-13 15,6 0-30-15,-7 2-5 0,-2-2-2 0,-3 2 0 16,-4-2-44-16,4 2-9 0,0 1-1 0,-3-1-451 16,-9-2-89-16</inkml:trace>
  <inkml:trace contextRef="#ctx0" brushRef="#br0" timeOffset="63104.2236">6693 11491 1666 0,'0'0'74'0,"0"0"15"0,0 0-71 0,0 0-18 0,0 0 0 0,6-3 0 16,3 1 64-16,-3-1 8 0,3-2 3 0,3-1 0 16,3-2-22-16,0-2-4 0,2 2-1 0,1-5 0 15,0 2-12-15,6 0-4 0,0-2 0 0,3 3 0 16,2-4-15-16,-2 4-3 0,6-3-1 0,3-1 0 15,2 4-13-15,1-3 0 0,-6 2 8 0,2 3-8 16,7 0-76-16,-3-2-19 16,-3 4-3-16</inkml:trace>
  <inkml:trace contextRef="#ctx0" brushRef="#br0" timeOffset="65053.0088">14423 9366 2008 0,'0'0'44'0,"9"6"10"0,0-1 2 0,0-3 0 0,0 6-45 0,0-2-11 16,0 2 0-16,0 0 0 0,3 0 57 0,0-1 10 16,0 4 1-16,5-3 1 0,-5 3-55 0,6-1-14 15,-3 6 0-15,3 0 0 0,0-3 0 0,0 0 9 16,-1 1-9-16,4-1 8 0,0 3-8 0,3 0 0 16,-3-1 0-16,3 1 0 0,-1 0 0 0,1 0 0 15,6 0 0-15,-3-3 8 0,0 0-8 0,2 1 12 16,4-1-12-16,-6 0 12 0,3-2 3 0,-7-3 1 15,4 5 0-15,0-5 0 0,-3 2-16 0,-3 1 11 16,0-3-11-16,-1 2 10 0,1 1-10 0,0-3 0 0,0 0 0 0,-3 0 0 16,-3-3-14-16,-1 3 5 0,-2 0 1 0,0-3 0 15,0 1 8-15,-3-1 0 0,-3 0 0 0,0 0-8 16,0-2 8-16,-3 2 9 0,3-2-1 0,-6-3-8 16,0 0 36-16,-3 8 1 0,3-3 0 0,-3 3 0 15,0 0-23-15,0 0-5 0,-3 3-1 0,-3-1 0 16,3 1 2-16,-6-1 0 0,-3-2 0 0,1 3 0 15,-1 5-2-15,-6-3 0 0,0 0 0 0,0 3 0 16,-3-3-8-16,0 3 0 0,4 0 9 0,-4-3-9 16,-3 3 8-16,3-3-8 0,3 3 8 0,1 0-8 15,-4 0 0-15,3 0-10 0,3 0 1 0,0-3 0 16,-3 0-12-16,4 1-3 0,-1-1 0 0,0-3 0 16,0 1-32-16,3 0-6 0,0-4-2 0,0 4 0 15,0-3-112-15,3 3-22 0,1-3-5 0,-1-1-596 16</inkml:trace>
  <inkml:trace contextRef="#ctx0" brushRef="#br0" timeOffset="75068.2244">5934 12986 1378 0,'0'0'61'0,"0"0"13"0,0 0-59 0,0 0-15 0,6-3 0 0,0-2 0 15,0 0 28-15,0-3 4 0,3 0 0 0,0 0 0 16,0-3-32-16,0 1 0 0,0 2-13 0,0 0 4 15,2-3-6-15,-2 6-1 0,0 0 0 0,0-1 0 16,0 1 48-16,0 2 10 0,0 1 2 0,3 2 0 16,-3-3 22-16,0 3 5 0,3-3 1 0,-3 3 0 0,0-2 4 15,-1 2 0-15,4 0 1 0,0 0 0 0,0-3-34 0,0 0-7 16,6 3-2-16,-3-2 0 0,0-1-14 0,6-2-4 16,-1 0 0-16,4-1 0 0,3-2-8 0,0 0-8 15,3-2 9-15,-4-3-9 0,1-1 0 0,0 1 0 16,3 3 0-16,-4-1 0 0,1 0-22 0,0 1 2 15,3 2 1-15,-3 0 0 0,-4 3 19 0,4-1 9 16,-3 1-1-16,-3 2 0 0,0 1 1 0,0-1 0 16,-1 3 0-16,4 0 0 0,-3 0 0 0,0 3 0 15,0-1 0-15,0 1 0 0,-1-3 11 0,1 3 3 16,0-1 0-16,0 1 0 0,3 0-3 0,-1-3 0 16,-2 0 0-16,3 0 0 0,6 2 0 0,-3-2-1 0,-3 0 0 15,-1 0 0-15,1 0-11 0,0 0-8 0,0 3 9 0,-3 0-9 16,-9-3 0-16,2 2 8 0,4 1-8 0,-3-1 0 15,-6 4 0-15,3-4-8 0,6 4 8 0,-3-4-13 16,3 1 13-16,-4 2 0 0,1-2 0 0,0 2 0 16,9-5 0-16,-3 0 0 0,-6 0 0 0,6-2 0 15,8-1 0-15,-2 0 0 0,-3-2 0 0,3 0-9 16,-6 2-3-16,5-2 0 0,4 5 0 0,-3-3 0 16,-6 3 12-16,3 3 0 0,2-3 0 0,-2 2 0 15,-3 1 0-15,0 0-20 0,-3 2 4 0,3-2 1 16,-1-1 15-16,-2 1 0 0,-3 0 0 0,3-1 10 15,9 1 6-15,-9 0 2 0,-6 2 0 0,5-3 0 16,4-2-7-16,-3 6-2 0,0-4 0 0,0 1 0 16,-6 0-9-16,3-1 12 0,5 4-12 0,-5-1 12 0,0-2-12 15,0 2 8-15,0 0-8 0,3 3 8 0,-3 0-8 16,0 0 0-16,-1 0 9 0,1 2-9 16,0-2 16-16,-3 0 0 0,3 0-1 0,0 3 0 0,-3-3 4 15,6 2 1-15,-6-2 0 0,2 0 0 0,4 0-20 16,-3-3 0-16,0 1 0 0,0 2 0 0,3-3 0 0,0-2 0 15,0 2 0-15,-4 0 0 0,1-2 0 0,0 2 0 16,3 0-12-16,-3-2 12 0,0 2 0 0,3 3 0 16,-3 3 8-16,2-3-8 0,-2 0 0 0,3 2 0 15,-3 4 0-15,3-4 0 0,-3 3 0 0,0-2 0 16,3 0 0-16,-4-1 0 0,1-2 13 0,3 3-4 16,0-3-1-16,0 0 0 0,0-3-8 0,0 3 8 15,-4-3-8-15,4 3 8 0,6-5-8 0,-6 2 0 0,-3-2 0 16,0 2 0-16,3 0 0 0,-1 0-11 0,-2 1 11 15,0 2-8-15,-3 0 8 0,0 2 0 0,0-2 0 0,0 3 0 16,-3-1 0-16,3 1 0 0,0 2 0 16,0-2 0-16,-4 2 0 0,1 0 0 0,0 0 0 15,0 3 0-15,0 0 0 0,0 0 0 0,0 3 0 16,-3-4 0-16,3 4 0 0,-3-1 0 0,3 1 0 0,-3 2 0 16,0-2 0-16,0-1 9 0,0-2-9 0,0 3 10 15,-3-1-2-15,0 1 0 0,-1-3 0 0,1 2 0 16,-3 1-8-16,0 2 8 0,0-3-8 0,-3 1 8 15,1 2-8-15,-4-3 0 0,0 4 0 0,0-4 0 16,-3 6 0-16,0-6 0 0,-6 1 0 0,3 2 8 16,-3 0-8-16,-3-2 0 0,-3 2 0 0,-2 0 8 0,-4 0-8 0,0-2 0 15,3-1 0-15,-6 4-11 0,-2-4 11 0,2 3 0 16,0 0 0-16,-3 1 0 0,1-4 0 0,-1 3 0 16,0-2 0-16,0-1 0 0,-2 1 0 0,-4 2-10 15,0-2 10-15,1 2-10 0,-4-3 1 0,3 1 0 16,1-1 0-16,-4 1 0 0,3-3-1 0,1 2 0 15,-1 1 0-15,3-1 0 0,3-2 10 0,-2 3 0 16,-10-4 0-16,3 1 0 0,10 0-16 0,-4-3-2 16,-3 1 0-16,3-1 0 0,1-2 29 0,5-1 5 15,-3 1 2-15,1-1 0 0,-7-2-30 0,6 3-7 16,6-6-1-16,0 3 0 0,-11 0 20 0,5 3 0 16,3-6-8-16,4 0 8 0,-1 0-13 0,0-2 1 0,-3 0 0 15,3-1 0-15,7 1 12 0,-4-3 0 0,-6 0 0 0,3 0-9 16,0 0 0-16,4 0 0 0,-10 0 0 15,3 0 0-15,-3 0 9 0,7 0 0 0,-1 3 0 0,-3-3 0 16,0 0 0-16,0 2 0 0,4 1 0 0,2 0 0 16,-3-1 0-16,3-2 9 0,0 3-1 0,4 0-8 15,-4-1 13-15,0 1-4 0,0-1-1 0,0 1 0 16,4-3-8-16,-4 3 10 0,-3-3-10 0,3 2 10 16,-3-2-10-16,3 3 10 0,1-3-10 0,-1 0 10 15,3 0-10-15,-3 0-17 0,3 0 4 0,1 0 1 16,-1 0 3-16,3 0 1 0,-3 0 0 0,0 0 0 15,3 0 8-15,-3 0 0 0,1 3 0 0,-1-3 0 16,0 2 0-16,0 1 0 0,0-3 0 0,-3 0 0 16,4 3 0-16,-4-1 0 0,0-2 0 0,0 0 0 0,0-2 0 15,-2 2 0-15,2-3 0 0,0 3 0 16,3-5 0-16,0 2 9 0,-2 0-1 0,2 1-8 0,3-4 0 0,-3 1 0 16,-3 3-10-16,3-4 10 0,0 4 0 0,1-1 0 15,2 0 0-15,-6-2 8 0,-3 2-8 0,6-2 8 16,1 0-8-16,-1 2 8 0,0-2-8 15,0 0 0-15,-3 2 0 0,0-2-11 0,7-1 11 0,-4 1 0 16,0 0 0-16,0-1 0 0,0 1 0 0,0 0 0 16,1 0 0-16,-1-3 8 0,3 2-8 0,-3-2 9 15,0-2-9-15,3 2 10 0,-6-3-10 0,4 3 0 16,2-2 0-16,-3-1 0 0,3 1 0 0,0-1 0 16,0 0 8-16,1-2-8 0,2 0 0 0,0 0 0 15,0 0 9-15,0-3-9 0,3 0 11 0,0 3-3 0,0-1 0 16,3 1 0-16,-3-5-8 0,1 4 0 0,2-2 0 15,-3 1 8-15,6-1-8 0,-3 0 0 0,0 0-12 0,0-3 12 16,0 4 0-16,0-1 0 0,3 0 0 0,0-3 12 16,-3 3-26-16,6-2-5 0,-3-1-1 0,0 1 0 15,-3-1 20-15,3-2 0 0,1 0 0 0,-1 0 0 16,0 0 0-16,0-1 0 0,0-1 0 0,0 2 0 16,0 2 0-16,3-2 0 0,0-3 0 0,0 3 0 15,0 2 22-15,0-2 8 0,6 3 2 0,-3-1 0 16,0 1-32-16,-3-1 0 0,6-2 0 0,0 2 0 15,0-2 12-15,3 0-3 0,0 0-1 0,-3-3 0 16,6 3 7-16,-3-3 1 0,0 0 0 0,2 0 0 16,4 3-7-16,-3-3-1 0,6 3 0 0,0-2 0 15,6-1-8-15,9 0 8 0,2 0-8 0,10-2 8 16,12-3 6-16,8-3 1 0,4-5 0 0,8 2 0 0,9-4-7 16,7-6 0-16,8 0-8 0,3-6 12 0,3 1-28 15,1 0-5-15,-1 0-2 0,0 2 0 16,-3-2-195-16,0-3-39 15</inkml:trace>
  <inkml:trace contextRef="#ctx0" brushRef="#br0" timeOffset="78942.8653">6434 13594 1695 0,'0'0'37'0,"0"0"8"0,0 0 2 0,0 0 1 0,0 0-39 0,0 0-9 0,3-5 0 0,0 0 0 15,0-1 0-15,0 1 0 0,0 0 0 0,0 0-11 16,-3 5 1-16,3-6 0 0,-3 6 0 0,0-5 0 15,0 5-3-15,0-5-1 0,-3-1 0 0,3 1 0 16,0 0 14-16,-3 0 16 0,0-1-3 0,0 4-1 16,0-1 4-16,3 3 0 0,-6-5 0 0,0 2 0 0,0 0-16 0,-3 1 0 15,3-4-12-15,-3 4 12 0,1-4 0 0,-1 6 8 16,3-2 0-16,-3-1 1 0,3 1 13 0,-3-1 2 16,0 3 1-16,-3-3 0 0,3 3-5 0,-3 3 0 15,0-3-1-15,0 0 0 0,3 0-19 0,-2 0 0 16,-1 3 8-16,0-1-8 0,0-2-8 0,0 5-6 15,0-2-1-15,0 2 0 0,0-2 6 0,3 5 1 16,-6 3 0-16,3-1 0 0,-2-2 8 0,2 3-10 16,-3 2 10-16,3 0-10 0,-6 3 10 0,0 3 8 15,0 2-8-15,3 3 11 0,1-1-11 0,-4 1 0 16,3 3 0-16,0-4 0 0,6 4 8 0,-3-1 4 0,6-5 0 16,-3 3 0-16,0 3-1 0,3-3 0 0,6-3 0 0,-3 3 0 15,0-3-11-15,0 0 0 0,6 0-10 0,-3-2 10 16,0-4-16-16,0 1 4 0,0-2 0 0,3-1 0 15,3-3 12-15,-3-2-11 0,0 0 11 0,3 0-10 16,3-5 10-16,-3 2 0 0,3-2 0 0,0-3 0 31,3-3-27-31,-3 0-3 0,3-2-1 0,0-3 0 0,0 0 31 0,2-5 0 0,1-3 0 0,0 0 0 16,0-5 0-16,3 0 0 0,0-5 0 0,0-1 0 16,-1 1 11-16,1-1-11 0,0 1 10 0,0-1-10 15,-3 3 13-15,3 1-3 0,-3-1-1 0,3 0 0 16,-4 3 3-16,1 2 1 0,-6 1 0 0,0 2 0 15,0 0 19-15,0 0 3 0,-3 6 1 0,-3-4 0 0,-3 9 18 16,3-3 4-16,0 5 1 0,-3 3 0 0,0 0-19 16,0 0-3-16,0 0-1 0,0 0 0 0,3 6-20 15,0 2-5-15,-3 2-1 0,3 1 0 0,0 2-10 0,0 0 0 16,-3 3 0-16,3 0 0 0,-3 0 0 0,3 2 0 16,-3-2-10-16,0 3 10 15,0-1-28-15,0 1 0 0,0-3 0 0,0 2 0 16,-3 1-94-16,3-1-18 0,3-4-4 0,0-1-681 15</inkml:trace>
  <inkml:trace contextRef="#ctx0" brushRef="#br0" timeOffset="79788.5971">6580 13965 1936 0,'0'0'43'0,"0"0"9"0,0 0 1 0,0 0 1 0,-3 5-43 0,3-5-11 0,0 0 0 0,0 0 0 16,0-5 36-16,0-3 6 0,0 2 1 0,3-1 0 16,0-4-43-16,0-2-14 0,3 2 0 0,0 3 0 15,0-2 14-15,0-1-11 0,0 6 11 0,0-3-10 16,3 5 10-16,0 1-8 0,-3 2 8 0,2 0-8 16,1 0 19-16,0 2 4 0,0 1 1 0,0-1 0 15,0 4-3-15,0-1 0 0,0-2 0 0,0 2 0 16,0 0-13-16,0 3 9 0,3-2-9 0,-6-1 8 15,3 0-8-15,-1 0 0 0,1 1 0 0,-3 2-11 16,0-3-1-16,0 3 0 0,0-3 0 0,0 3 0 16,-3 0 12-16,3-3-8 0,-6-5 8 0,0 8-8 15,0-2 8-15,0 4 0 0,-3-2 0 0,0 3 0 0,0-1 0 0,-3 3 0 16,-6 1 0-16,3-1 0 0,-3 0 0 16,1 0 0-16,-1 1 8 0,-3-4-8 0,3 1 19 0,0 2-1 15,3-2 0-15,-3-3 0 0,3 2 3 0,0-2 1 16,3-3 0-16,0 1 0 0,0-1-10 0,0 0-3 15,1-2 0-15,5-3 0 0,0 0-9 0,0 0 0 16,-3 5 0-16,3-5 0 0,0 8-10 0,3-3 10 16,2 3 0-16,1-2-9 0,3 2 9 0,0-3-13 15,3 3 5-15,3-3 8 0,-3 0-18 0,6-2 4 16,0 2 1-16,3-2 0 16,-4-3-27-16,4 0-4 0,0-3-2 0,3 1-564 15,-3-4-113-15</inkml:trace>
  <inkml:trace contextRef="#ctx0" brushRef="#br0" timeOffset="80063.8605">7143 13502 2073 0,'0'0'184'0,"0"0"-147"16,0 0-29-16,3 8-8 0,-3-3 100 0,0 3 18 16,3-3 4-16,6 0 1 0,-4 1-97 0,1-1-26 15,-6-5 8-15,6 5-8 16,9-5-94-16,-6 3-22 0,-9-3-5 0,0 5-554 15,6 3-110-15</inkml:trace>
  <inkml:trace contextRef="#ctx0" brushRef="#br0" timeOffset="80297.2351">7149 14015 1555 0,'3'5'138'0,"-3"-5"-110"0,0 11-28 0,-6-6 0 16,0 3 232-16,6-8 40 0,0 0 9 0,0 0 2 16,0 0-243-16,0 0-40 0,0 0-24 0,0 0 4 31,6-3-191-31,-3-2-37 0</inkml:trace>
  <inkml:trace contextRef="#ctx0" brushRef="#br0" timeOffset="81191.853">8241 13377 2012 0,'0'0'44'0,"0"0"10"0,0 0 2 0,0 0 0 0,0 0-45 0,0 0-11 15,0 0 0-15,0 0 0 0,-9-5 24 0,3 0 2 16,0-1 1-16,0-1 0 0,0 1-27 0,-6-2-9 15,-3 3 0-15,4 0 0 0,2-1 9 0,-3 1-12 16,-12 2 12-16,0 1-12 0,6-3 4 0,-6 2 0 16,1 3 0-16,-1 0 0 0,0 0 8 0,3 0 0 15,0-3 0-15,0 3 0 0,-5 0 0 0,5 0 11 16,3 0-3-16,0 3 0 0,-6 0-8 0,6 2-11 16,1 3 3-16,2 2 0 0,0 1 48 0,0 5 9 15,-6 2 3-15,6 4 0 16,6 4-100-16,0 6-20 0,-6 2-4 0,4 6-1 0,2 2 62 0,3 0 11 0,3 1 0 0,-3-4 10 15,0 4-10-15,3-6 0 16,6 0 0-16,0-3-11 0,-3-7-2 0,6-1-1 0,9 1 0 0,-6-6 0 16,-1-5 5-16,4 0 1 0,6-6 0 0,3-5 0 15,0-2 8-15,-3 0-13 0,-3-6 5 0,3-2 8 16,5-6 0-16,-2-2 0 0,-3-3 0 0,0-2 8 16,0-1 29-16,0 3 6 0,-1-5 1 0,-5 0 0 15,3-3-16-15,0 3-4 0,3-3 0 0,-3-2 0 16,-9 2 2-16,6-3 0 0,9-2 0 0,-10 3 0 15,-2-3-8-15,0 0-2 0,3-3 0 0,-3 5 0 16,6 6-16-16,-9 0 0 0,-6 5 0 0,6 3 0 16,3 5 12-16,-3 3-2 0,-6 2 0 0,0 3 0 15,0 0 5-15,0 0 1 0,6 8 0 0,-3 5 0 16,-12 0-16-16,6 9 0 0,9 4-9 0,-6 1 9 16,-3 2-9-16,6 0 9 0,3 0-8 0,3 3 8 15,-6-3-34-15,0 0-2 0,0 0 0 0,3 3 0 16,8-3-164-16,-8-3-32 0,-9 22-8 0,9-14 0 0</inkml:trace>
  <inkml:trace contextRef="#ctx0" brushRef="#br0" timeOffset="81995.694">8402 13682 1843 0,'0'0'81'0,"0"0"18"0,6 0-79 0,-6 0-20 15,6-6 0-15,0 1 0 0,0 0 39 0,-1-1 4 16,1-1 1-16,3-1 0 0,0 2-44 0,3-2-20 0,-3 3 1 16,0 0 1-1,0-1-6-15,3 4-2 0,0 2 0 0,0 0 0 0,0 2 26 0,0 1-10 0,-1 2 10 0,1-2 0 16,-3 2 35-16,3 3 13 0,0 3 4 0,-3-1 0 16,0 1-36-16,-3 0-8 0,3-1 0 0,-6 3-8 15,0-2 8-15,0 2-8 0,-3-2 0 0,-3 2 0 16,0-2 8-16,-3 2-8 0,-3 0 0 15,0 0 0-15,-3 1 0 0,3-4-11 0,-3 3 2 0,0-5 0 16,0 3 9-16,1-3 0 0,2 0 0 0,3-6 0 16,0 1 0-16,3-3 0 0,-3 0 0 0,6 0 0 15,0 0-31 1,0 0-1-16,-3-3 0 0,3 3 0 0,3-8 8 0,3 6 2 0,-6 2 0 0,6-5 0 16,0 5 22-16,6 0 0 0,-4 2 12 0,4 3-4 15,0 6 16-15,-3 0 4 0,6 5 0 0,-6-1 0 16,3 1 3-16,-6 3 1 0,3-1 0 0,-3 1 0 0,-3-1 8 15,0 1 1-15,-3-1 1 0,-3 1 0 0,0-3-21 16,-3 0-4-16,3-3-1 0,-3-3 0 16,0 1-48-16,0 0-11 15,-6-1-1-15,-3-4-923 0</inkml:trace>
  <inkml:trace contextRef="#ctx0" brushRef="#br0" timeOffset="84440.1547">16614 12465 1209 0,'0'0'108'0,"0"0"-87"0,6 2-21 0,-6-2 0 16,0 0 112-16,0 0 19 0,0 0 3 0,0 0 1 31,0 0-135-31,0-2-18 0,3-6-8 0,0 0-2 16,-3 0-6-16,0 2-2 0,-3-2 0 0,3 3 0 0,0 0 16 0,-3 0 4 0,0-1 0 0,-3 4 0 15,6 2 48-15,0 0 9 0,-3-3 3 0,-3 0 0 16,0 1 24-16,-3-1 4 0,3 3 2 0,0-3 0 16,-3 3-26-16,0-2-4 0,-2 2-2 0,2-3 0 15,-3 3-28-15,-3-2-6 0,3-1 0 0,-3 3-8 16,0-5 0-16,-3 2 0 0,0 3 0 0,-5-3 0 15,2 1 8-15,0 2-8 0,-3-3 0 0,3 3 0 16,-5 0 0-16,2 0 0 0,-3 3 0 0,3-3 0 0,-3 0 0 0,4 0 0 16,-4 2 0-16,3 1 0 0,-6 0 0 0,3-3 0 15,-5 5 0-15,2-2 0 0,-3-1 0 0,0 1 0 16,1-1 10-16,-4 1-10 0,3 2 0 0,3-2 0 16,-2 2-9-16,5 1 9 0,-3-4 0 0,6 4 0 15,-2-1 0-15,2 0 9 0,-3 0 12 0,0-2 3 16,-3 2 0-16,4 1 0 0,-7-4-15 0,0 6-9 15,0-2 12-15,1 1-12 0,-1-1 0 0,0-1 0 16,0 3 0-16,-2 0 0 0,-1 0 0 0,-3 2 0 16,4 1 0-16,-4 0 0 0,0-1 0 0,0 1 0 15,1-1 0-15,-1 1 0 0,3 2 0 0,1 0 0 0,2 6 0 16,3-3 0-16,6 0 11 0,-2 0-11 0,5-3 10 16,0 3-10-16,6 0 8 0,-3-1-8 0,3 1 0 15,0-2 9-15,-3-1-9 0,7 0-11 0,-7 0 3 0,3 0 0 16,0 1-4-16,0 2 0 0,-3-1 0 0,6 4 0 15,-6-1 12-15,4 4 0 0,2 1 0 0,0 1 0 16,0-3 0-16,0 3 11 0,3 0-3 0,0 2 0 16,0-2 4-16,0 0 0 0,0 0 0 0,3 0 0 15,-3 0 12-15,6-3 4 0,-3 0 0 0,6 0 0 16,-3-2-28-16,3-1 8 0,0 1-8 0,3-4 0 16,-3 1 13-16,6 3-2 0,0-3-1 0,0 0 0 15,0 2-10-15,0-2 0 0,3 3 0 0,3-1 8 16,-3-2-8-16,3 2 0 0,-3 1 0 0,6 0 0 15,0-1 0-15,-3 1 0 0,-1-1 0 0,1 1 0 16,3-4 0-16,0 1 0 0,-3 0 0 0,3 3 0 0,0-6 16 16,0 3-3-16,0 0 0 0,-1-3 0 0,-2 0-2 0,3 0-1 15,0 1 0-15,3-1 0 0,-3 3-10 16,3-3 12-16,3 0-12 0,-1-2 12 0,1 2-4 16,3 0 0-16,0 0 0 0,0 1 0 0,2-4 2 0,1 4 0 15,-3-1 0-15,0-3 0 0,3 1-10 0,-4-1 12 16,1 1-12-16,0 2 12 0,0-2 0 0,0-3 0 15,-1 0 0-15,4-3 0 0,-3 3-12 0,6-3 12 16,0 1-12-16,-1-1 12 0,4 0-12 0,0 0 0 16,3-2 0-16,-1 2 0 0,1 1-15 0,0-4 5 15,-1 4 1-15,-2-4 0 0,0 1 9 0,0 0 0 16,2-1 0-16,-2 1 0 0,3-1 0 0,-3 1 14 0,-1 0-3 16,4-1-1-16,0 1-10 0,2 0 0 0,1-1 0 0,0 1 0 15,0 0 0-15,-1-3 0 0,4-3 0 0,3 3 0 16,-1-3 0-16,4 1-9 0,2-1 9 0,-2 0 0 15,-3-2-12-15,-4-3 12 0,4 0-12 0,-3 0 12 16,-7 0 0-16,7 0 0 0,3 1 0 0,-4-4 0 16,-2-2 0-16,3-1 0 0,-3 1 0 0,2 0 0 15,1 0 8-15,-3 0-8 0,-1-1 11 0,-2 1-11 16,9 0 12-16,-4-3-4 0,-5 3 0 0,3 0-8 16,2-3 0-16,-2 0 0 0,0 0 0 0,-7 0 0 15,-2 0 8-15,0-2-8 0,3 4 0 0,-3-1 0 16,-7-4 8-16,1 3-8 0,3 0 9 0,0 0-9 15,0-2 17-15,-4-1-2 0,1 1-1 0,0 2 0 16,6-3 10-16,-6 1 3 0,-7 2 0 0,1-2 0 16,3 2-19-16,0-3-8 0,-9 3 0 0,0-2 8 15,3-1-8-15,0 1 0 0,-7-1 0 0,-2 3 8 16,0-2-8-16,0 2 0 0,0-3 0 0,0-2 0 0,-3 3 0 16,-3-3 0-16,6-3 0 0,-6 0 0 0,3 3 0 15,-3-6 0-15,0 1 9 0,-3-1-1 0,6 1 0 0,-6 2 1 16,-3-2 0-16,0 2 0 0,0 0 1 0,0 0 0 15,-3-2 0-15,-5 2 0 0,-1-3-1 0,-3 1 0 16,3 0 0-16,-3-1 0 0,-9-2 2 0,3-3 0 16,4 0 0-16,-4 1 0 0,-3-4 2 0,0 1 1 15,0 0 0-15,1-1 0 0,-4 1-14 0,-3 2-8 16,-6 0 8-16,-2 0-13 0,-1 1 13 0,-9 2 0 16,-5 2 0-16,-4 1 0 15,-2-1-63-15,-4 3-6 0,-5-2-2 0,-6 2 0 16,-10 0-111-16,4 8-22 0,3 3-5 0,-10 5-775 0</inkml:trace>
  <inkml:trace contextRef="#ctx0" brushRef="#br0" timeOffset="89127.618">5535 14568 172 0,'9'-8'16'0,"-3"3"-16"0,-3-1 0 0,6 1 0 16,-3-5 24-16,3 2 1 0,-3 0 1 0,3-3 0 16,0 3 10-16,-3 3 1 0,3-3 1 0,-3 0 0 15,-3 3 52-15,3 2 10 0,-6 3 3 0,3-3 0 16,-3 3-5-16,0 0-1 0,8 0 0 0,-8 0 0 15,0 0-1-15,0 0-1 0,0 0 0 0,0 0 0 0,0 0-30 0,0 0-5 16,0 0-2-16,0 0 0 0,0 0-20 16,0 0-4-16,0 0-1 0,-3 8 0 0,0 0-19 0,1 0-4 15,-1 0-1-15,-3 0 0 0,3 0 16 16,-6 0 3-16,3 3 1 0,-3-3 0 0,-3 2 18 0,3 1 3 16,-3-1 1-16,0 3 0 0,-3-2-2 0,0 5 0 15,-2 0 0-15,-1 0 0 0,0 2-13 16,0 3-4-16,-6 1 0 0,0 1 0 0,1 4-8 0,-1-1-1 15,-3 6-1-15,-3 2 0 0,0 3-9 0,-2 3-1 16,-1 2-1-16,-6 1 0 0,-2 4-3 0,-1 6 0 16,-3 3 0-16,-5 5 0 0,-1 2-8 0,0 6 0 15,1 0 0-15,-1 2 0 0,-2 3 0 0,-1 0 0 0,0 1 0 0,1-1 0 16,2-3 0-16,1-5 0 0,-1-2-9 16,3-1 9-16,1 3 0 0,2-5 0 0,1-5 0 0,-1-1 0 15,0 1 0-15,4-6 0 0,-1 3 0 16,3-3 0-1,0 1-26-15,4-1-8 0,2 0-2 0,0-5 0 16,4-3-31-16,-1-4-6 0,3-4-2 0,0 3 0 16,0-5 3-16,4-3 1 0,-1-3 0 0,3 1 0 15,0-3-5-15,3-3-2 0,3-3 0 0,3-2-435 0,4-5-87 0</inkml:trace>
  <inkml:trace contextRef="#ctx0" brushRef="#br0" timeOffset="90119.97">7598 14594 1094 0,'-6'0'97'0,"3"3"-77"15,3-3-20-15,0 0 0 0,0 0 227 0,0 0 41 0,-3 0 9 0,3 0 2 16,0 0-213-16,0 0-42 16,0 0-9-16,0 0-2 0,0 0-13 0,0 0-15 0,0 0 3 0,0 0 1 15,0 0-3-15,0 0-1 0,0 0 0 0,12 0 0 16,-3-3 15-16,-9 3 0 0,0 0 0 0,6 6 0 15,0-1 0-15,-3 0 13 0,0 3-4 0,6 0-1 16,9 3 0-16,-6-1 0 0,-9-2 0 0,5 3 0 16,7-1-8-16,-3 4 8 0,-3 2-8 0,3-1 8 15,3 4-8-15,6 2 0 0,0 6 0 0,2 2 0 16,1 5 10-16,6 0 0 0,6 1 0 0,2 5 0 16,-2 2-1-16,12 3 0 0,5 8 0 0,7 0 0 15,-4 8 7-15,4-1 0 0,-3 1 1 0,5 5 0 16,4-2-17-16,-4-1 0 0,1 4 0 0,-1-4-9 15,-5 1 19-15,2-4 4 0,-2-4 1 0,-1 5 0 16,1-6-3-16,-4-2 0 0,1 3 0 0,0-1 0 16,-4-2-12-16,-2-8 9 0,-4 0-9 0,-2 0 8 0,0-5-8 0,-1 0 12 15,-2-9-12-15,0 4 12 16,-1 2 15-16,1 3 3 0,-3 2 1 0,0 0 0 0,-1-2-31 16,-2 0 0-16,-3-1 0 0,0 1 0 0,-1-3 0 0,-2-3-8 15,-3 6 8-15,0-8-13 0,-3 5 23 0,-1-3 5 16,-5-2 1-16,3 0 0 0,-3-6-16 0,0-5 0 15,-6 3 0-15,0-8 0 0,0 3 0 0,0-6-10 16,-3-5 2-16,0-3 0 16,-6-5-120-16,0 0-23 0,0 0-5 0,3 0-486 15,-3-8-98-15</inkml:trace>
  <inkml:trace contextRef="#ctx0" brushRef="#br0" timeOffset="90829.0671">9783 15150 2581 0,'9'21'56'0,"0"-13"12"0,-3 5 3 0,3-2 2 0,-3 2-58 0,-1 0-15 0,4 1 0 15,-3 2 0-15,6 2 8 0,0-2-8 0,3-3 11 0,6 3-11 32,3-3-96-32,5 3-25 0,4-3-6 0,3 1-1 15,3-4 24-15,-1 1 5 0,-2-3 1 0,0 0 0 16,2 0 6-16,-2 0 2 0,0-1 0 0,0 1 0 0,-4 0 118 0,1 0 24 0,-3 0 5 0,-3-3 1 16,-1 3 25-16,-2 0 5 0,0-2 0 0,-3-1 1 15,-3-2-32-15,0 2-6 0,-1 0-2 0,-2-2 0 16,0 2-25-16,-3-2-6 0,0 2-1 0,-3-5 0 15,0 5-17-15,0-2 0 0,-6 0 0 0,3-1 0 16,-3 4 8-16,0 2-8 0,0-3 0 0,-3 5 0 16,-3 1 19-16,0 0-3 0,0 2-1 0,-3 0 0 0,-3 3 14 15,0 2 3-15,-6 1 1 0,3 2 0 16,-6 3-5-16,0 2 0 0,-2-2-1 0,-4 3 0 0,-3-4-11 0,-3 4-3 16,0-3 0-16,1 0 0 0,2-3-13 0,0 0-18 15,0-3 4-15,4 4 1 16,-1-7-31-16,0 1-5 0,0 3-2 0,0-1 0 15,0 1-130-15,1-3-27 0,-1 2-4 0</inkml:trace>
  <inkml:trace contextRef="#ctx0" brushRef="#br0" timeOffset="92151.5321">3848 14809 1983 0,'-6'2'44'0,"0"1"8"0,-3 0 3 0,3-1 1 0,-3 4-45 0,0-1-11 0,3 3 0 0,0 0 0 32,3 0-168-32,-3 0-35 0,3-3-7 0,-3 3-2 0</inkml:trace>
  <inkml:trace contextRef="#ctx0" brushRef="#br0" timeOffset="92397.8742">3523 15100 748 0,'-12'8'67'0,"-3"5"-54"0,-3 0-13 0,1 0 0 16,-1 3 162-16,0 0 30 0,-3-3 5 0,3 3 2 16,3-3-163-16,-3 1-36 0,4-1 0 0,-1 0 0 15,3-2-60-15,3-1-9 0,0-2-3 0,3-2 0 16,0-1 39-16,6-5 7 0,0 0 2 0,0 0 0 16,0 0 35-16,0 0 7 0,9 3 2 0,-3-3 0 0,3-3 17 0,0 0 4 15,3 1 1-15,3 2 0 0,-1-6 19 16,4 4 4-16,0-1 1 0,3 0 0 0,0 3-20 15,3 0-4-15,-1 0-1 0,4 0 0 0,3 0-5 0,0 3 0 16,-3-3-1-16,2 3 0 0,1-3-11 16,3 0-3-16,-3-3 0 0,2 0 0 0,1 1-6 0,-3-1-2 15,6-5 0-15,-4 3 0 0,-2 0-13 0,3-3 0 16,0 0 0-16,-4 2-579 16,4-2-118-16</inkml:trace>
  <inkml:trace contextRef="#ctx0" brushRef="#br0" timeOffset="93204.7144">3839 14796 460 0,'0'0'41'0,"0"0"-33"0,0-6-8 0,-3 1 0 15,3 0 114-15,0 5 21 0,-3-6 4 0,3-2 1 16,-3 3-58-16,3 0-11 0,0 0-3 0,0-1 0 16,-3 1-24-16,0 0-4 0,3-1-2 0,-3 1 0 15,3 0-26-15,-3 2-4 0,-3-2-8 0,6 5 11 16,-3-5-27-16,3 5-6 0,-3-3-1 0,-3 0 0 16,6 3-25-16,-3-2-4 0,3 2-2 0,-6-3 0 15,0 3 18-15,6 0 3 0,-6-3 1 0,3 1 0 16,3 2 0-16,0 0 1 0,0 0 0 0,0 0 0 0,-6 0 40 0,6 0 8 15,-3 0 2-15,3 0 0 0,0 0 24 0,-6 5 5 16,3 0 0-16,0-2 1 0,0 5-3 0,-3-3-1 16,0 0 0-16,0 3 0 0,1 0-18 0,-1 3-4 15,0-3-1-15,-3 2 0 0,0 1 11 0,-3 0 3 16,3-1 0-16,-3 1 0 0,0 5-2 0,-3-3 0 16,-3 3 0-16,3-3 0 0,-2 5-19 0,2 1-4 15,-3 2-1-15,0-2 0 16,0 2-35-16,-3 3-7 0,-2-1-2 0,2 4 0 15,0-1-154-15,0 1-32 0</inkml:trace>
  <inkml:trace contextRef="#ctx0" brushRef="#br0" timeOffset="93714.3498">3163 15629 1558 0,'0'0'69'0,"0"0"15"0,-6 5-68 0,0 1-16 15,6-6 0-15,0 0 0 0,0 0 54 0,0 0 7 16,0 0 2-16,0 0 0 0,0 0-33 0,0 0-6 0,0 0-2 16,0 0 0-16,0 0-5 0,0 0-1 15,6-3 0-15,3 0 0 0,3-2 18 0,0 5 3 0,0-3 1 16,0 3 0-16,2-2-2 0,4-1 0 0,0 3 0 16,3 3 0-16,0-3-8 0,6 2-3 0,-1 1 0 0,1-3 0 15,3 8-9-15,3-3-3 0,-1-5 0 0,7 5 0 16,3-2-13-16,-1 0-13 0,1-3 2 0,-3-3 1 31,0-5-56-31,-1 6-11 0,-2-9-3 0,0 6-857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14:07.7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59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19-01-30T19:14:46.611"/>
    </inkml:context>
  </inkml:definitions>
  <inkml:trace contextRef="#ctx0" brushRef="#br0">2222 918 806 0,'-6'0'72'0,"6"-5"-58"0,0 5-14 15,0-8 0-15,0 3 170 0,0 5 31 0,0 0 7 0,0 0 0 16,6-8-122-16,-6 2-25 0,0 6-5 0,0 0 0 16,0 0-16-16,0 0-2 0,0 0-1 0,0 0 0 15,0 0-15-15,0 0-3 0,0 0-1 0,0 0 0 16,0 6 0-16,3 7 0 0,-6 3 0 0,3 8 0 16,0 7-6-16,0 4-2 0,0-4 0 0,0 14 0 15,-6-5 10-15,6 5 1 0,-3 3 1 0,3-3 0 16,-11 0-11-16,5 0-3 0,3 2 0 0,-9-2 0 15,3 0-8-15,0-2 8 0,0-1-8 0,0-8 8 16,6 1-17-16,-9-4-4 0,3 1-1 0,0-8 0 16,0-3-50-16,3 6-9 0,0-9-3 0,-3-5-508 15,4 1-103-15</inkml:trace>
  <inkml:trace contextRef="#ctx0" brushRef="#br0" timeOffset="414.8902">2094 1074 1267 0,'0'-24'112'0,"0"16"-89"0,6 3-23 0,0 0 0 15,3-3 55-15,3 0 6 0,3 3 2 0,6-3 0 16,-3-5-19-16,6 2-3 0,-4-5-1 0,4 6 0 15,3-4-8-15,0 1-3 0,0-5 0 0,-1 4 0 16,4 1-14-16,0-3-3 0,0 6-1 0,2-4 0 16,1-7 8-16,3 8 1 0,3-6 1 0,-1 1 0 15,7 5-5-15,-9-8 0 0,2 7-1 0,-2-4 0 16,0-3-15-16,-10 7 0 16,4-1-12-16,-3-1 12 0,0-3-60 0,0-2-4 0,-1 8-2 0</inkml:trace>
  <inkml:trace contextRef="#ctx0" brushRef="#br0" timeOffset="798.8789">2330 1220 932 0,'-15'0'41'0,"9"5"9"0,-3-5-40 16,3 0-10-16,0 3 0 0,0 2 0 0,0-5 43 0,0 0 6 0,0 5 2 0,6-5 0 15,0 0-2-15,0 0 0 0,0 0 0 0,0 0 0 16,0 0-13-16,0 0-4 0,0 0 0 16,6 0 0-16,6 0 15 0,0 0 2 0,-3-5 1 0,3 5 0 15,0 0-19-15,5 0-4 0,-5 0-1 0,3 0 0 16,3-5-4-16,0 2-1 0,3-2 0 0,0 5 0 15,2-8-3-15,1 3-1 0,3-3 0 0,3 2 0 16,0-2-5-16,5-2 0 0,-11 2-1 0,6-3 0 16,-3 1-11-16,-1 4-12 0,1-4 2 0,-3 2 1 15,-3 3-22-15,3 2-4 0,-9-2-1 0,2-3 0 16,1 8-12-16,-6-6-4 0,3 1 0 0,-3 5-649 16</inkml:trace>
  <inkml:trace contextRef="#ctx0" brushRef="#br0" timeOffset="1132.9693">2207 1561 1382 0,'-8'3'123'0,"2"-1"-99"0,-6 4-24 0,6-1 0 16,-3-2 25-16,6 2 0 0,-6 0 0 0,9-5 0 15,0 0 11-15,0 0 1 0,0 0 1 0,0 0 0 16,0 0-21-16,0 0-4 0,0 0-1 0,9-5 0 16,3 5 0-16,0 0 0 0,0-8 0 0,2 8 0 15,-2 0 13-15,6-5 3 0,-3 5 0 0,3-6 0 16,0 4 28-16,3 2 7 0,-1-6 1 0,4 6 0 15,0-8-19-15,3 3-3 0,0-3-1 0,2 3 0 16,4-6-24-16,0 3-5 0,-3 0 0 0,5-2-1 16,-5 2-22-16,6 0-4 0,0-5-1 0,-1 2 0 15,1 3-50-15,-3-5-10 0,0 0-3 0,2 8-801 16</inkml:trace>
  <inkml:trace contextRef="#ctx0" brushRef="#br0" timeOffset="1734.3686">3845 1140 1688 0,'0'0'75'0,"0"0"15"0,0 0-72 0,3-5-18 0,-3-3 0 0,0 3 0 15,0 5 41-15,0-5 5 0,0-3 1 0,-3 2 0 16,0-2 5-16,0 0 2 0,3 3 0 0,-6-3 0 16,3-8-38-16,-3 3-7 0,3 5-1 0,-3-5-8 15,0 5-10-15,-3-5-9 0,0 2-1 0,0 3-1 16,0 0-1-16,0 3 0 0,0-8 0 0,-3 8 0 15,0-1 22-15,1 4 0 0,2-4-9 0,-3 6 9 16,0 0 0-16,3 0 14 0,-3 6-2 0,0 2-1 16,-3-3 7-16,0 8 2 0,-3 6 0 0,1-4 0 15,-1 9-20-15,-3 3 0 0,3-1 0 0,0 6 0 16,0-6-12-16,0 6 0 0,4-5 0 0,-1 2 0 16,3 0 12-16,3 0 0 0,3-3 0 0,0 1 0 0,3-3 0 15,3 2 0-15,0 1 0 0,0-9 0 0,3 1-12 16,3 2 1-16,0-8 0 0,3-5 0 0,-3 2-5 0,3-7 0 15,3 2-1-15,0-10 0 0,-4-3 6 0,7 0 2 16,3-5 0-16,0-5 0 0,0-4 21 0,0 4 4 16,0-9 0-16,-1 4 1 0,1-4 20 0,-3 1 4 15,0-1 1-15,0-5 0 0,0 6-7 0,-3-8-2 16,0 2 0-16,3 0 0 0,-4-2-10 0,1 2-3 16,0 8 0-16,-6 8 0 0,0-2 4 0,-3 10 1 15,3 2 0-15,-6 6 0 0,0 0 2 0,0 0 0 16,0 8 0-16,3 6 0 0,3 4-19 0,-3 3-8 0,-3 3 0 15,6-5 8-15,-3 7-8 0,0-7 0 0,0 2 0 16,3-3 0-16,0-2-9 0,3 3-4 0,-3-1-1 16,3-5 0-1,3 6-102-15,2-6-21 0,-2 0-4 0,6 1-483 0,-3-1-97 0</inkml:trace>
  <inkml:trace contextRef="#ctx0" brushRef="#br0" timeOffset="2068.4693">4940 878 403 0,'0'0'17'0,"-3"0"5"0,0-5-22 0,-3 5 0 16,3-5 0-16,0 2 0 0,3 3 400 0,-6 0 75 15,3-5 15-15,-3 5 3 0,0 0-371 0,0 0-74 16,-6 0-16-16,1 0-2 0,-4 5-30 0,0 3 0 16,-6-3-13-16,3 9 4 15,-9-1-37-15,6 8-7 0,-5-2-2 0,2 7 0 16,-6 6 11-16,6-3 3 0,3 3 0 0,1-1 0 0,-1 1 25 0,3-5 4 16,6-1 2-16,3 1 0 0,3-1 10 0,6-8 0 15,0 1 0-15,6 2 0 0,3-8 0 0,3 1 8 16,3-1-8-16,3 0 11 0,2-2-11 0,4-3 8 15,3-3-8-15,0-5-560 16,3 0-118-16</inkml:trace>
  <inkml:trace contextRef="#ctx0" brushRef="#br0" timeOffset="2568.1345">5553 228 2264 0,'0'0'50'0,"0"0"10"15,0 0 3-15,6 0 0 0,0 0-51 0,3 5-12 0,3 3 0 0,-3 5 0 0,0 0 35 0,3 11 4 16,0 3 1-16,-1-1 0 0,-2 0-19 0,0 6-3 16,-3 3-1-16,-3 2 0 0,0 2-9 0,0 9-8 15,-3-3 9-15,-3 8-9 16,3-8-17-16,-3 2-10 0,0 4-1 0,3 12-1 16,0-2-3-16,0-11 0 0,-3-10 0 0,3 0 0 15,0-9 5-15,-3-4 1 0,3-1 0 0,-3-10 0 0,0 0 37 0,0-3 7 16,3 1 2-16,-3-6 0 0,0-3 2 0,3-5 1 15,0 0 0-15,0 0 0 0,0 0 23 0,0 0 5 16,0 0 1-16,3-11 0 0,6 3-29 0,-3-5-6 16,6-5-1-16,3 2 0 0,3 5 4 0,0-10 0 0,3 8 0 15,2-1 0-15,1 9 0 0,0 0 0 0,-3 2 0 16,0 6 0-16,0 2-10 0,-4 3-2 0,1 3 0 16,0 2 0-16,-3 0-8 0,0 0 0 0,0 1 0 0,-3 4 0 31,3-5-40-31,-1 9-9 0,-2-9-3 0,6 5 0 15,-3-5-182-15,3 6-37 0,21 7-7 0,-10-4-2 0</inkml:trace>
  <inkml:trace contextRef="#ctx0" brushRef="#br0" timeOffset="3434.814">8366 188 1897 0,'-3'-5'41'0,"3"-3"9"0,6 0 2 0,-3-3 2 0,0 3-43 0,0-5-11 0,0 2 0 0,3 3 0 15,0 3 40-15,0 2 7 0,-3-2 1 0,0 0 0 16,-3 5 2-16,0 0 1 0,0 0 0 0,6 10 0 15,0 4-41-15,0-1-10 0,0 13 0 0,-4 6 0 16,1 3 19-16,0 10 1 0,0-6 1 0,-3 1 0 16,0 10 15-16,0 3 4 0,0 5 0 0,0-5 0 15,0 5-17-15,0 1-3 0,6-4-1 0,3 22 0 16,0-6-8-16,-3-4-2 0,3-9 0 0,-3-11 0 16,6-2-24-16,-6-5-5 0,3-3 0 0,-6-3-1 15,0-2-147-15,0 0-28 0,-3-6-7 16</inkml:trace>
  <inkml:trace contextRef="#ctx0" brushRef="#br0" timeOffset="3844.7181">8818 1127 2296 0,'0'0'102'0,"6"0"21"0,3 3-99 0,3 2-24 16,0-10 0-16,3 5 0 0,6-3 0 0,-3 3 0 15,3-10 0-15,-4 2 0 0,4 0 12 0,3-6 3 0,-3-4 1 0,0-3 0 32,0 2-35-32,-1-5-6 0,1 3-2 0,0-5 0 15,0-1-18-15,-3 1-4 0,0 2-1 0,-1-2 0 0,1-1 29 0,-3 1 5 0,3 5 2 0,-3-3 0 16,0-3 22-16,0 6 5 0,-3-3 1 0,-3 8 0 15,-3-2 7-15,2-1 2 0,-2-2 0 0,0 3 0 16,-3-1-3-16,0 6 0 0,0 5 0 0,-3-5 0 16,-3 0 1-16,0 7 0 0,-3 1 0 0,3 2 0 15,-6 3-21-15,1 3 8 0,-1 2-8 0,3 8 0 16,-3 1 22-16,0 4 0 0,-3 3 0 0,0 3 0 16,0 3-2-16,-3 4 0 0,0-4 0 0,0 13 0 15,-2-6-20-15,-1 3 9 0,3-3-9 0,0-2 0 16,3-5 8-16,0 4-8 0,3 4 0 0,0-4 0 15,6 1 0-15,0-5 0 0,6-1 0 0,0 1 0 16,0-6-56-16,6 3-17 16,0-6-4-16,3-2-610 0,3 3-121 0</inkml:trace>
  <inkml:trace contextRef="#ctx0" brushRef="#br0" timeOffset="4251.6285">9911 855 1594 0,'18'-19'71'0,"-9"16"14"0,0-7-68 0,2 2-17 16,-2 0 0-16,0 3 0 0,-3-3 64 0,-3 2 10 16,3-1 2-16,-6 1 0 0,3 1 3 0,-3 5 1 15,0 0 0-15,0 0 0 0,-9-3-40 0,0-2-8 0,0 5-2 0,-3 0 0 16,-5 5-30-16,-1 3 0 0,0-2 0 16,0 1 0-16,0 7 0 0,0-6 0 0,-3 5 0 0,4 5 0 15,-1 1 0-15,3-1 9 0,-3-2-1 0,3 8 0 16,0 3-8-16,-3-1-16 0,4 6 4 0,-1 2 1 15,3-10 11-15,0 2 0 0,3 1 8 0,3-6-8 16,0-8-14-16,0 6-7 0,3-6-2 0,3-5 0 31,3 3-21-31,0-11-4 0,3 8 0 0,0-14-1 16,3 4 17-16,3-4 3 0,0-2 1 0,0-5 0 0,5 0 16 0,-2-3 3 0,0-5 1 0,3 0 0 16,-3-6 25-16,3-5 6 0,0 6 1 0,0-6 0 15,-1 6 24-15,1-1 4 0,0 1 2 0,-3 7 0 16,-6-2 3-16,3 3 1 0,-3 7 0 0,3 3 0 15,-6 8-1-15,-6 0 0 0,0 0 0 0,6 5 0 16,0 3-37-16,-4 6-8 0,-2 4-2 0,3 1 0 16,-3 7-10-16,0 1 0 0,-5-1 0 0,-1 6 0 15,0-3-30-15,3 0-2 0,0 0 0 16,-3-2 0-16,0-4-199 0,0 4-40 0</inkml:trace>
  <inkml:trace contextRef="#ctx0" brushRef="#br0" timeOffset="4818.1138">10414 849 2134 0,'-6'-8'95'0,"6"8"19"0,0 0-91 0,0 0-23 0,0 0 0 0,6-5 0 16,0 2 0-16,0-7 8 0,3 2-8 0,0-5 0 16,3-1 11-16,-4-4-3 0,4 5 0 0,0-8 0 15,-3 2-8-15,0-2-14 16,0-3 3-16,-3 3 1 0,3-11-6 0,0 6-2 0,0-6 0 0,0 5 0 15,0-7 3-15,3-3 1 0,-6-11 0 0,-1 3 0 16,1 6 14-16,0-6 0 0,-6 5 0 0,3 0 0 16,-6 9 0-16,3 4-19 0,-3 1 4 0,-3 2 1 0,3 8 2 15,1-2 1-15,-4 4 0 0,3 4 0 0,-6 2 19 16,6 0 4-16,3 8 1 0,0 0 0 0,0 0-1 16,-9 0 0-16,3 0 0 0,0 0 0 0,0 0 0 0,3 2 0 15,-3 4 0-15,0-1 0 0,3 3-12 16,-3 3 0-16,3-3 0 0,0-1-10 0,0 7 10 0,0-4 11 15,3 11-3-15,0-2 0 0,0 7 10 0,0 1 2 16,3 13 0-16,0-1 0 0,0 1 17 0,0 5 4 16,3 5 1-16,0-10 0 0,0 18 6 0,0 0 2 15,3-5 0-15,-3 5 0 0,3 3-32 0,-3 3-6 16,0-3-2-16,0 23 0 0,-3-20-1 0,0 2 0 16,-6-13 0-16,0-8 0 15,0-5-32-15,-3-1-6 0,0-2-2 0,0-10 0 16,-3-1-24-16,3 1-5 0,0-9 0 0,3-5-1 15,-3-5-91-15,3-2-19 0,3-6-3 0,0 0-1 0</inkml:trace>
  <inkml:trace contextRef="#ctx0" brushRef="#br0" timeOffset="4992.6462">10360 953 2552 0,'0'0'56'0,"0"0"12"0,9 0 3 0,6 0 0 0,-3-6-57 0,3 6-14 0,3 0 0 0,3-2 0 16,2 2 21-16,1-6 2 0,-3-2 0 0,3 3 0 15,0 5-123-15,-1-8-25 0,-2-2-5 0</inkml:trace>
  <inkml:trace contextRef="#ctx0" brushRef="#br0" timeOffset="5722.6948">12286 527 748 0,'9'-6'67'16,"0"1"-54"-16,3-3-13 0,3 3 0 0,0-3 356 0,5 8 69 15,-2-8 14-15,3 8 2 0,0-5-345 0,-3 5-70 16,3 0-14-16,-3 0-2 0,-4 0 18 0,1 5 3 16,3 3 1-16,-6 5 0 15,0 6-52-15,0 7-9 0,-3 0-3 0,3 6 0 0,-3-5 16 0,0 4 2 16,-6-1 1-16,6 7 0 0,-4 2 4 0,-2-7 1 16,0-3 0-16,-3-5 0 0,0 2 8 0,0-7 0 0,0-3 0 15,0 2 0-15,-3-12 0 0,3 7 11 0,0-8-3 16,0-2 0-16,0-3 18 0,0 0 3 0,0 0 1 0,0 0 0 15,0-8 13-15,0 3 2 0,3-9 1 0,0 1 0 16,0-5-17-16,0 2-3 0,3-11-1 0,3 3 0 16,0 3-13-16,3-5-4 0,3-6 0 0,-3 0 0 15,6-2-8-15,3 2 0 0,-4 0-10 0,4 1 10 16,3 4-12-16,0 6 12 0,-3 2-13 0,6-2 5 16,-4 8 16-16,-2 8 3 0,0-1 1 0,-6 12 0 15,0-1-12-15,-3 8 0 0,-3 8 0 0,0 6-11 16,-4-3 19-16,1 2 3 0,0 3 1 0,0 0 0 15,-3 1-12-15,0 9-11 0,0-2 3 0,0-2 0 16,0 2-125 0,0-11-25-16,-3 6-5 0,3-6-1 0</inkml:trace>
  <inkml:trace contextRef="#ctx0" brushRef="#br0" timeOffset="6101.6803">13846 513 2073 0,'0'0'184'0,"0"0"-147"15,0 0-29-15,0 0-8 0,-3 14 67 0,0-7 12 16,0 12 2-16,-3 0 1 0,-6-6-40 0,3 3-8 16,-6 7-2-16,0-1 0 0,-2 1-32 0,-7 7-9 15,-3 7-1-15,3-6 0 0,0 4 10 0,0-4 14 0,4 9-3 0,2-8-1 31,3-6-49-31,3 1-9 0,3-6-3 0,3 3 0 0,0-11 37 0,3 0 14 0,3 0-11 0,0-7 11 16,0-6 0-16,0 0 0 0,9 0 0 0,0-3 0 16,0-5 12-16,3 0 6 0,0-2 1 0,3 2 0 15,-3-11 5-15,5 3 0 0,1-2 1 0,0-1 0 16,0-2-7-16,0 3-2 0,-3-4 0 0,3 4 0 16,-4-1-8-16,1-7-8 0,-3 5 12 0,0-6-12 15,0 9 8-15,-3-6-8 0,-3 3 0 0,-3 0 0 16,3 2 12-16,-6 6-4 0,0-6 0 0,-3-2-8 15,0 8 12-15,-3 0-4 0,0 0 0 0,-3 2-8 16,-3 3-9-16,-6 3-9 0,-2-1-2 0,-1 6 0 16,-3 6-100-16,6-1-20 15,-3 3-4-15</inkml:trace>
  <inkml:trace contextRef="#ctx0" brushRef="#br0" timeOffset="7052.1386">14405 696 2156 0,'15'-5'48'0,"-9"-3"9"0,3 2 3 0,0-2 0 0,0 3-48 16,-3 5-12-16,3-10 0 0,-3 2 0 0,0 0 29 15,-3-6 4-15,0 1 1 0,0 0 0 0,0 0-4 0,-3 0-1 0,-3 2 0 0,0-2 0 16,0-1-20-16,0 7-9 0,0 1 8 0,-3-2-8 16,0-2 0-16,0 7-14 0,-3-2 2 0,3-1 0 15,0 4-4-15,6 2 0 0,-9 0 0 0,3 0 0 16,0 0 4-16,0 2 1 0,0 4 0 0,0-1 0 16,4 8-9-16,-4-5-3 0,0 5 0 0,0 6 0 15,-3 0 23-15,0 7 0 0,-3-5 0 16,0 6 0-16,0-1 0 0,-3 1 8 0,0-1-8 0,0 6 8 15,1-8-8-15,5 2 0 0,0-5 0 0,6-2 0 16,3-6 0-16,0 0 0 0,3-8-14 0,-3-5 5 16,6 8-8-16,6-2-2 0,-1-4 0 0,1 4 0 15,0-12 19-15,3 4-8 0,0 2 8 0,3-6 0 16,-3-2 0-16,0-2 17 0,0 2-1 0,-1-3-1 16,4-2 4-16,-3 0 1 0,0-3 0 0,0-3 0 0,3 1 2 0,-3-3 1 15,0-6 0-15,-4 4 0 16,-2-4-23-16,3-5 8 0,0-2-8 0,3 0 0 0,-6-4-10 0,3 4-6 15,-6-11-2-15,6-13 0 16,-3 0-10-16,0 5-1 16,0 2-1-16,-3 9 0 0,2 2 6 0,-2 3 0 0,0 6 1 0,0 4 0 15,3 6 23-15,-3 3 0 0,0 4 8 0,-3 9-8 0,-3 5 36 0,0 0 1 16,0 0 1-16,0 0 0 0,0 0-4 0,0 0-1 16,0 0 0-16,0 0 0 0,0 0-21 0,0 0-12 15,0 0 12-15,0 0-12 0,72 5 0 0,-72 1 0 0,3 7 0 16,-3 0 0-16,0 0 0 0,0 8 0 15,0-2 0-15,0-1-9 0,0 9 9 0,-3 5 0 16,0-3-9-16,0 8 9 0,0-3 0 0,-3 3 0 0,3-2-9 0,-3 4 9 16,0-2 0-16,0-10 0 0,3 13 0 15,-3-1 0-15,0-7 0 0,3 8 0 0,-3-9 0 0,3 4 0 16,-3-9 0-16,3 11 0 0,3-2 8 0,3-4-8 16,-3-12 0-16,3 7 0 0,3-10 0 0,0 3 0 15,3-6 8-15,0 0-8 0,3-2 0 0,0 2 0 16,3-5 0-16,-1-3 0 0,1-5 0 0,3 0-10 15,3-5 10-15,0 0-12 0,0 2 12 0,2-10-12 16,1 8 0-16,3-9 0 0,3 1 0 0,-3-5 0 16,-4-4 12-16,4-4 0 0,0 7 0 0,-3-7 8 15,0 0-8-15,-4 7 9 16,-2-7-9-16,-3-1 10 0,3 1 5 0,-3-1 1 0,-3 3 0 0,-3 3 0 16,0 3 2-16,-3-9 1 0,0 6 0 0,-3 8 0 15,-3 2 0-15,-3 3 0 0,-3 0 0 0,0 3 0 16,-3 0-19-16,0 5 0 0,0 0-8 0,0 0 8 0,-3 5 0 15,0 3 0-15,-3 5 0 0,3-2 0 0,1 5 0 16,2 2 0-16,0 3 13 0,0 3-4 0,0 3 10 16,0-6 1-16,0 3 1 0,3-3 0 0,3 3-5 0,-3 2-2 15,3 1 0-15,3-6 0 0,0-3-4 0,3 3-1 16,3-2 0-16,6-1 0 0,3-4-9 0,6-1 8 16,8 0-8-16,7-8 8 0,9 3-24 0,5-2-6 15,10-4-1-15,2 4 0 16,-5-12-173-16,0 4-36 0,-4-4-6 0</inkml:trace>
  <inkml:trace contextRef="#ctx0" brushRef="#br0" timeOffset="7872.9476">13637 521 460 0,'0'0'20'0,"0"0"5"0,0 0-25 0,3-8 0 15,-3 8 0-15,6-5 0 0,-3 0 200 0,-3 2 36 16,3-2 6-16,-3-1 2 0,6 4-129 0,-6-3-26 16,0-3-5-16,3 2 0 0,-3-2-26 0,0 8-5 15,0-5-1-15,0 5 0 0,0-5-18 0,0 5-4 16,0 0-1-16,0 0 0 0,-9 0 5 0,3 0 1 15,-5 5 0-15,2 3 0 0,-6 5-25 0,3-2-10 16,-3 10 8-16,0 0-8 0,-3 3 0 0,3-5 0 16,-3 2 0-16,-2-3 0 15,2 9-44-15,-3-1-13 0,6-7-3 0,0 2-1 16,9-3-147-16,3 3-28 0</inkml:trace>
  <inkml:trace contextRef="#ctx0" brushRef="#br0" timeOffset="10421.1328">18477 431 403 0,'0'0'36'0,"0"0"-36"0,0 0 0 0,0 0 0 16,0 0 265-16,-6 0 47 0,0-2 8 0,1 2 3 16,-4-6-252-16,-3 6-51 0,0 0-9 0,-3-5-3 15,0 2-8-15,-3 3 0 0,-3 0 0 0,0-5 0 16,-5 5-14-16,2 0-5 0,-3 5-1 0,-3-5 0 16,1 8 20-16,-4-2 0 0,3 2 0 0,3-3 0 15,0 8 22-15,1 0 8 0,5 1 2 0,3 4 0 16,6 3 26-16,-3 6 6 0,0-3 0 0,0 2 1 15,7 0-29-15,-4 4-5 0,3-1-2 0,-6 5 0 16,9 0-16-16,0-4-3 0,0-4-1 0,3 0 0 16,-3-4-9-16,6 1 0 0,6-1 9 0,0-4-9 15,0-5 10-15,3 9-2 0,3-9-8 0,3 5 12 0,-4 1-12 16,7-3 0-16,-3-6 0 0,3 3 0 16,0-7-148-16,0 2-33 0,15-3-7 0,-4-10 0 0</inkml:trace>
  <inkml:trace contextRef="#ctx0" brushRef="#br0" timeOffset="10755.233">18939 646 1818 0,'0'0'80'0,"0"0"17"0,0 0-77 0,0 0-20 0,0 0 0 0,-3 0 0 16,-3 5 9-16,3 3-1 0,-3 2-8 0,0-2 12 15,0 6 22-15,0-1 4 0,0 0 1 0,-3 6 0 16,0 2-16-16,3-3-3 0,0 1-1 0,-3 2 0 16,6-3-19-16,-3 4 8 0,3-4-8 0,0 1 0 15,1 2 0-15,2-8 0 0,2 0 0 0,4 1-9 16,0-4-8-16,-3-2-2 0,6 0 0 0,0-3 0 16,0-5-1-16,0 0 0 0,3 0 0 0,3 0 0 15,-3-8 8-15,3 3 0 0,-3-3 1 0,5-2 0 16,-2-4 11-16,0 1 16 0,0 0-4 0,0-6-1 15,0 3 25-15,0-2 4 0,-3-1 2 0,0 1 0 16,-4 2-5-16,1-3-1 0,-3-2 0 0,-3 3 0 16,0 5-5-16,-3 2-2 0,0 3 0 0,-3 0 0 0,-3 3-21 15,-3 0-8-15,-5 2 0 0,-7 3 0 16,-6 0-88-16,-3 0-23 0,-6 8-5 0</inkml:trace>
  <inkml:trace contextRef="#ctx0" brushRef="#br0" timeOffset="11238.9397">19376 487 2246 0,'24'-5'100'0,"-12"5"20"0,3 0-96 0,3 5-24 0,3 3 0 0,-4-3 0 16,1 3 23-16,-3 5 0 0,3 6 0 0,-3-1 0 15,-3-4-10-15,0-1-1 0,0 0-1 0,-3 3 0 16,0 2-11-16,-1 1-11 0,-2 2 3 0,0 3 0 31,0-3-32-31,0-2-5 0,-3-6-2 0,0 8 0 0,0-3-1 0,0 1-1 16,-3-3 0-16,0-3 0 0,0 0 37 0,0 3 12 0,-3-8 0 0,0-3-10 15,0 3 21-15,0-2 4 0,-3 2 1 0,0-8 0 16,0 5 14-16,0-2 3 0,-2 2 1 0,2-5 0 16,0 0 3-16,0-5 1 0,-3 2 0 0,3 3 0 0,3-5-5 15,-3-3-1-15,0 2 0 0,0 1 0 0,3-3-3 0,0 0-1 16,0-2 0-16,0 2 0 0,3-3-20 0,0-2-8 16,0-3 0-16,3 3 0 0,-3-6 12 0,6 1-3 15,-6-3-1-15,6 2 0 0,0-7-8 0,3 4 0 16,3 7-10-16,-3-1 10 0,0-3-24 0,-1-2 2 15,4 8 0-15,0-6 0 16,0 6-14-16,0 0-4 0,0 0 0 0,3-1 0 16,3 1-29-16,0 8-7 0,-3-3 0 0</inkml:trace>
  <inkml:trace contextRef="#ctx0" brushRef="#br0" timeOffset="11731.6232">20073 431 403 0,'6'6'36'16,"3"-6"-36"-16,-3 0 0 0,3 5 0 0,0-5 136 15,-4 0 21-15,4 0 4 0,0 0 1 0,-3 3-45 16,3 2-9-16,-3 0-1 0,3 0-1 0,-6 3-11 0,3 0-3 16,3 3 0-16,-6 5 0 0,-3 8-35 0,6-3-7 15,-6 3-2-15,0-3 0 0,3 5-13 0,-3 1-3 16,0-9-1-16,-3 14 0 0,0-6-6 0,0-5-1 15,0-2 0-15,0 0 0 0,0-6-12 0,0 0-2 16,-3-5-1-16,3 0 0 0,-3 2 8 0,3-7 2 16,0 2 0-16,-3 1 0 0,3-6 5 0,3 0 0 15,0 0 1-15,0 0 0 0,-6 0 7 0,6 0 2 16,-3-6 0-16,0-2 0 0,3 8 1 0,0-10 0 0,0 2 0 16,3-5 0-16,3 5-7 0,0-5-2 15,3-6 0-15,0 6 0 0,3 0-7 0,0-6-2 0,3-2 0 16,-3 2 0-16,0-7-1 0,5-1-1 0,-2 1 0 0,3 0 0 31,0 2-41-31,0-3-8 0,3 6-2 0,3-3 0 16,-4-2-83-16,1 7-17 0,0 3-3 0,-3 3-1 15,3 3-88-15,0 2-17 0</inkml:trace>
  <inkml:trace contextRef="#ctx0" brushRef="#br0" timeOffset="12242.2624">20650 659 1209 0,'9'10'53'0,"-9"-10"12"0,3 3-52 0,3 2-13 15,0 1 0-15,3-6 0 0,0 8 133 0,0-3 24 16,3 3 5-16,0-8 1 0,0 0-107 0,2 0-20 16,-2 0-5-16,6-5-1 0,-3 2-10 0,3-2-1 15,3-1-1-15,0-2 0 16,-6 0-42-16,2 3-9 0,1 0-2 0,0-8 0 0,-3 5 23 0,-3 2 4 15,0-7 8-15,0 5-13 0,0-10 13 0,-3 4 0 0,2 1 9 0,1 0-9 16,-3 2 24-16,3-4-2 0,-3 1 0 0,0 4 0 16,-3 2-2-16,-3 0-1 0,0 3 0 0,-3 5 0 15,3-6 4-15,-3 6 1 0,0 0 0 0,0 0 0 16,-3 0-14-16,0 0-2 0,-6 0-8 0,3 0 12 16,-3 0-12-16,-3 6 0 0,-3-1 0 0,1 3 0 15,-1-3-10-15,0 3 10 0,0 0-8 0,3 3 8 16,3 2 0-16,0 0 0 0,-6 6 0 0,6-6 0 15,-3 3 0-15,3-3 0 0,1 0 0 0,-1 0 0 16,0-2-8-16,3 2 8 0,0 6-8 0,6-6 8 16,-3-5-12-16,3 5 2 0,3 0 1 0,0 0 0 15,3 1-35-15,-3-1-8 0,0-2 0 16</inkml:trace>
  <inkml:trace contextRef="#ctx0" brushRef="#br0" timeOffset="12591.3277">21353 357 1497 0,'18'-5'133'0,"-9"5"-106"0,-4 0-27 0,-5 0 0 0,6 0 72 0,-6 0 8 15,3 0 3-15,-3 0 0 0,0 0-46 0,0 0-9 16,0 0-1-16,0 10-1 0,0-7-10 0,-3 2-1 0,-3 3-1 0,4 3 0 15,2-3-14-15,0 0-13 16,-6 2 2-16,0 4 1 0,3-6 10 0,0 5 0 0,3 0 8 0,0 0-8 16,0-2 0-16,0 2 8 0,3 0-8 0,0 1 0 15,-3-1 11-15,3 5-3 0,3-4 0 0,-3-1 0 16,-1 3 14-16,1 2 2 0,-3-5 1 0,3 6 0 16,-3-1-1-16,0-2-1 0,0-2 0 0,-3-1 0 15,-2 0-13-15,2 0-2 0,-3 0-8 0,-3-2 12 16,-6-6-12-16,3 3 11 0,-3 5-11 0,0-7 10 15,-3-4-10-15,0 4 0 0,3-1 0 0,-2 3 0 16,-1-8-51 0,3 5-5-16,-3-5-2 0</inkml:trace>
  <inkml:trace contextRef="#ctx0" brushRef="#br0" timeOffset="13208.6775">21659 370 2127 0,'9'-5'47'0,"3"5"9"0,3 0 3 0,3 0 1 0,0 0-48 16,0 0-12-16,-3 0 0 0,-1 5 0 0,-2 1 30 0,0-4 4 0,0 4 1 0,0 2 0 15,-3 2-23-15,0 6-12 0,-6 3 12 0,-3-1-12 16,0 9 0-16,0-6 0 0,0 10-12 0,0-4 3 16,0 5 9-16,0-1 0 0,-3-1 0 0,3-1-8 15,3 5 8-15,-3 6 0 0,0-3 0 0,0-3 0 16,6-2 0-16,-3 0 0 0,-6-6 0 0,-3 1 0 16,6-9 0-16,-6 3 9 0,3-2 0 0,0-6 0 15,-6 0 0-15,3-5 0 0,0-3 0 0,0 1 0 16,0-4 11-16,-3 4 3 0,3-6 0 0,0 0 0 15,-3-6-13-15,3 4-2 0,-2-4-8 0,5-7 12 16,-3 8 8-16,3-3 2 0,-3-3 0 0,3 3 0 16,0-5-22-16,3 0 0 0,3 0 0 0,-3 0 0 15,-3-6-12-15,6 1-6 0,0 2-2 0,0-3 0 16,0 1 20-16,-3-4 0 0,3-1 0 0,3-4 0 16,-3 1-11-16,0-6 2 0,0 3 0 0,-1 2 0 0,7-4-7 15,-3-1 0-15,3 0-1 0,3 6 0 0,0-6 5 0,3 5 0 16,3 1 1-16,6-8 0 15,2 2-12-15,-2 5-2 0,0 9-1 0,0-3 0 0,-3 2 11 0,0 6 3 16,-1 5 0-16,1-3 0 0,0 9 12 0,0 2 0 16,-3 0 9-16,3 2-9 0,-1 9 10 0,1 2-10 15,0 1 10-15,-3-1-10 0,-3 3 12 0,0 2-4 16,-3-5-8-16,-3 6 12 0,-3-1 2 0,-4-4 0 16,-2 7 0-16,0-3 0 0,-2-4-14 0,-4 4 0 15,-3 3 0-15,-3 0 0 0,0-2 8 0,-3-8-8 16,-3 4 11-16,0-1-11 0,0-1 0 0,-8 5-14 15,-1-10 1-15,-3 3 0 16,3 2-35-16,-3-8-8 0,1-2 0 0</inkml:trace>
  <inkml:trace contextRef="#ctx0" brushRef="#br0" timeOffset="13678.4146">22558 495 2016 0,'18'-8'89'0,"-6"3"19"16,0-1-87-16,0-2-21 0,3 3 0 0,3 2 0 0,-7-2 16 15,1 0 0-15,-3-3-1 0,3 8 0 0,-3-5 29 0,0-1 7 16,-9 6 1-16,0 0 0 0,0 0-38 15,0 0-14-15,0 0 11 0,0 0-11 0,-9 11 0 0,0-3 0 16,-3 5 0-16,-3 0-10 0,1 6-11 0,2-6-3 16,0 8 0-16,0 3 0 0,0-5 24 0,3 2 0 15,0-3 0-15,3-2 0 0,0 3 0 0,0-1 0 16,0 1 0-16,6-6 0 0,-3 3 0 0,3-3 0 16,0 0 0-16,0-2 0 0,3-3 0 0,0 2 0 15,3-7 8-15,-3 2-8 0,-3-5 18 0,6 6-2 16,3-6 0-16,-3 0 0 0,0 0 2 0,3-6 0 15,-3-2 0-15,3 3 0 0,-3 0-5 0,3-1-1 16,0-2 0-16,-1-5 0 0,-2 0 0 0,3 5-1 16,0-5 0-16,0 0 0 0,0-1-2 0,-3-1 0 0,0 7 0 15,-3-6 0-15,3 1-9 0,-6-5 0 0,0 10 0 16,-3-6 0-16,0 7 0 0,-3-4 0 0,0-2-12 16,-6 5 12-16,0 2-20 0,-3-1 3 0,1 1 1 0,-4 6 0 31,3 0-12-31,-3 0-3 0,0 0 0 0,3 6 0 15,-3-6-106-15,1 7-22 0,2-1-4 0</inkml:trace>
  <inkml:trace contextRef="#ctx0" brushRef="#br0" timeOffset="14109.2717">22758 468 1796 0,'12'-5'80'0,"-3"5"16"0,2 0-77 0,-2 0-19 16,9 0 0-16,-6 0 0 0,3 0 36 0,0 5 4 15,-3-5 1-15,-3 6 0 0,3-4 14 0,-3 4 2 16,-1-1 1-16,1 3 0 0,-3 0-40 0,0 5-8 16,0 5-2-16,-3 1 0 0,0 2-8 0,0-2-9 15,0-1 9-15,-3-2-13 0,3 3 1 0,-3-6 0 16,0 5 0-16,0-10 0 0,0 3 3 0,0-3 1 15,0-3 0-15,0-5 0 0,0 0 8 0,0 0 0 16,0 0 0-16,0 0-8 0,0 0 19 0,0 0 4 16,0 0 1-16,0 0 0 0,0 0 16 0,9-5 3 0,-6-3 1 0,0-5 0 15,0 2-3-15,3 3 0 16,0-5 0-16,0-6 0 0,0 1-14 0,3 2-3 0,3-3-1 0,0 6 0 16,-6 0-1-16,11 0 0 0,-5 0 0 0,3 7 0 15,0-2-14-15,-3 3 0 0,6 10 0 0,-6-2 0 16,6 8 0-16,-9-4 0 0,-4 7 0 0,4-1 0 15,0 5 0-15,-3-4 0 0,-3-1 0 0,3 0-10 16,0 6 10-16,-6 2 0 0,6-8 0 0,-3 0 8 31,-3 1-140-31,0-1-28 0,0 0-6 0</inkml:trace>
  <inkml:trace contextRef="#ctx0" brushRef="#br0" timeOffset="15030.7991">23710 487 2008 0,'21'0'89'0,"-12"0"19"0,3 0-87 15,-3 0-21-15,6 0 0 0,-9 0 0 0,3 0 12 0,2-5-3 16,-11 5 0-16,0 0 0 0,9 0 3 0,-9 0 0 15,0-6 0-15,0 6 0 0,0 0-21 0,0-8-4 16,0 3-1-16,0 5 0 0,-3 0-9 0,-3 0-1 0,-5-3-1 0,2 3 0 16,0 0 25-16,-3 3-8 0,0-3 8 0,-6 5 0 15,6 3 0-15,-6-2 0 0,6 7 0 0,3-8 11 16,-11 8 6-16,11 1 2 0,-3-1 0 0,0 5 0 16,0-4-19-16,-3-1 0 0,3 0 0 0,0-5 0 15,-6 5 0-15,6 6-12 0,-5-11 1 0,5 5 1 16,-3-3 10-16,6-2-13 0,0 0 5 0,3 3 8 15,-3-8-13-15,6 2 5 0,0 0 8 0,3-5-13 16,0 0 13-16,0 0 0 0,0 0 0 0,0 0 0 16,0 0 0-16,0 0 12 0,0 0-3 0,0 0 0 15,6 0 0-15,3-5 0 0,-3 5 0 0,-3 0 0 16,12-8-9-16,-9 3 0 0,3-3 0 0,-3 2 8 16,0-2-8-16,8 3 10 0,-5-8-10 0,-3 2 10 15,9-5-10-15,-9-2 0 0,12 5 0 0,-6-8-11 0,0 2 11 16,3 0 0-16,0-2 8 0,5-3-8 15,-2 3 0-15,3-5 0 0,0-1 0 0,-3-4 0 16,3-1 0-16,-3-2 0 0,-4 2 0 0,10 0 0 0,-3-2-9 16,0 7 0-16,-6-5 0 0,6 9 0 0,-6 1 9 15,-1 1 0-15,-2 3 0 0,-3-1 0 0,0 6 16 16,3 5 4-16,-6-5 2 0,-3 8 0 0,-3-1 10 0,0 6 1 16,0 0 1-16,0 0 0 0,0 0-14 0,6 13-4 15,-3 1 0-15,0 2 0 16,-3-1-16-16,-3-1 0 0,3 4-11 0,-3 9 11 0,3-4 0 0,-6 4 0 15,6-1 0-15,0 1 0 0,-3 7-8 0,0-2 8 16,0 0 0-16,0-6 0 0,-6 6 0 0,9-6 0 16,-3 9 0-16,-3-9 9 0,6 1-9 0,-6 4 0 0,0 1 9 0,-3-5-9 15,6-1 12-15,-3 1-3 0,4-4 0 0,-7 4 0 16,0-1-9-16,9 1 0 0,-6-9 0 0,0-4 0 16,6-1 9-16,-3 0-9 15,-3-10 10-15,6 2-10 0,0 0 12 0,0-5-4 0,0 0-8 0,0 0 12 16,0 0 0-16,0 0-1 0,0 0 0 0,6-5 0 15,-3-8-11-15,-3-1 10 0,12 1-10 16,-12 0 10-16,9-6-1 0,0-2 0 0,-4 3 0 0,1-3 0 16,6-3-9-16,3-8 10 0,0 6-10 0,3-3 10 15,0 5-10-15,3-3 0 0,-1 6 0 0,10-11 8 16,0 9-8-16,0 1-14 0,-6 9 3 0,-4 0 1 16,7 5 10-16,-6 3-12 0,3 5 12 0,-3 0-12 15,0 0 12-15,-4 5 0 0,4-2 0 0,-3 7 8 16,3-2-8-16,-9 0 0 0,9 3 0 0,-3 2 0 15,-7 5 0-15,4-2 0 0,-3-5 0 0,-9 10 0 16,-3-2 0-16,6 2 0 0,-3-8 0 0,-6 5 0 0,-3-4 0 16,3-1 0-16,-3 0 0 0,-6 6-8 0,-5-11 8 0,-4 5 0 15,9-3 0-15,-9-7-8 0,-6 2-4 0,3 1-1 16,-5-4 0-16,-4 4 0 16,-6-6-44-16,-3 5-9 0,-5-10-2 0</inkml:trace>
  <inkml:trace contextRef="#ctx0" brushRef="#br0" timeOffset="16059.0592">2315 2746 1645 0,'0'0'36'0,"0"0"7"0,0 0 1 0,0 0 4 0,0 0-39 0,9 0-9 0,5 0 0 0,-2 0 0 15,3 0 61-15,0 0 11 0,3 0 1 0,0-5 1 16,3 5-18-16,-3-3-4 0,5 3-1 0,1-2 0 16,6-1-30-16,0-2-5 0,-1 2-2 0,4-2 0 15,-3-3-14-15,3 3 8 0,-1-3-8 0,1 2 0 32,0-7-23-32,3 5-10 0,-10-2-3 0,4-1 0 0,0 1-37 15,0-1-8-15,0-2-2 0,2 0 0 0,-8 5-98 0,6-6-20 0,-3 4-4 0,-4 2-1 16,1-5 91-16,-3 2 19 15</inkml:trace>
  <inkml:trace contextRef="#ctx0" brushRef="#br0" timeOffset="16372.211">2687 2114 2113 0,'0'0'46'0,"0"0"10"0,0 0 1 0,3-5 3 0,0 2-48 0,-3 3-12 16,0 0 0-16,0 0 0 0,6-8 28 0,-6 8 2 16,0 0 1-16,0 0 0 0,0 0-20 0,0 0-11 0,0 0 12 0,0 11-12 15,0 5 0-15,0 5-16 0,0 0 2 0,-9 11 0 16,3 13-1-16,-3 0 0 0,3 8 0 0,-12 5 0 15,3 0 15-15,-3 11 0 0,-3 0 0 0,4 7-9 16,-1 1 9-16,-3 0 0 0,3-1 0 16,3 1 0-16,3 0 0 0,6-6 0 0,3-2 0 0,0-8-8 31,3-3-89-31,-3-5-18 0,3-3-3 0</inkml:trace>
  <inkml:trace contextRef="#ctx0" brushRef="#br0" timeOffset="16815.0291">3437 2860 2257 0,'0'0'49'0,"0"0"11"0,0 0 1 0,0 0 3 0,-3 8-51 16,-3 3-13-16,0-1 0 0,-3-2 0 0,3 5 12 0,-3 1 0 16,0 4 0-16,-3-2 0 0,0 3 1 0,-3 4 0 15,1-1 0-15,-1 4 0 0,-3 3-24 0,3 0-5 16,0 3 0-16,3-3-1 16,0 3-30-16,3-3-5 0,3-3-2 0,3-2 0 0,3 0 29 0,0-3 5 0,0-2 2 0,3-1 0 15,0-2-5-15,3-5-1 0,0-1 0 16,0-2 0-16,3-5 24 0,0-1 0 0,0-2 0 15,0-2 0-15,0-1 20 0,0-7 9 0,3-1 2 0,0 0 0 16,-3-4 20-16,2-1 4 0,1-5 1 0,0-3 0 16,-3 0-20-16,0-3-3 0,-3 4-1 0,3-9 0 15,-3 5-11-15,3 1-2 0,-6-6-1 0,3 6 0 16,-3-1-18-16,0 1 8 0,0-1-8 0,-3 6 0 16,-3-3 16-16,0 11-3 0,-6-5-1 0,-3 4 0 31,-3 1-48-31,0 5-11 0,-6-2-1 0,-2 4-1 15,-1 4-154-15,-3-1-30 0,-3 0-7 0,0 3 0 0</inkml:trace>
  <inkml:trace contextRef="#ctx0" brushRef="#br0" timeOffset="17560.0324">6494 2921 864 0,'0'0'76'0,"0"0"-60"0,0-5-16 0,0-3 0 16,-3 2 241-16,3 1 46 0,0-3 9 0,0 0 1 15,0 3-187-15,-3-3-38 0,3-2-7 0,0 2-1 0,-3-6-21 16,0 1-4-16,0 0-1 0,0 0 0 0,0-1-29 0,-3 1-9 16,-3 3 0-16,3-4 0 0,-3 1 0 0,-3 3-16 15,-3 2 2-15,0 0 0 0,-2-3-8 0,-4 8-2 16,-6-4 0-16,3 7 0 0,-6 2 8 0,1 3 2 15,-1 3 0-15,0 6 0 0,3 4 14 0,1 3 0 16,-4 6 0-16,3 2 0 0,3 8 8 0,-3 0 5 16,1 0 1-16,2 3 0 0,0-1-14 0,3 4 8 15,0-4-8-15,0 4 0 0,7-6 0 0,2-3 0 16,6-2 0-16,0-6 0 0,3 1 0 0,3-6-13 16,3-2 4-16,3-6 1 0,-3-3-11 0,6 1-1 15,0-6-1-15,2-2 0 0,1-6 5 0,3-5 2 16,3 0 0-16,0-8 0 0,3-2 22 0,3-3 5 15,-4-3 1-15,4-2 0 0,-3-1 4 0,0 1 1 16,-3-4 0-16,3 1 0 0,-4 0 17 0,4-2 3 0,-3-1 1 16,3 0 0-16,0 0-5 0,0 3-1 0,0 3 0 0,-4 5 0 15,-2-1-3-15,0 7-1 0,0 1 0 0,-3 6 0 16,3 6-4-16,-6 2-1 0,6 2 0 0,-6 6 0 16,2 0-25-16,-2 5 0 0,3 3 0 0,-3 5 0 15,3 1 0-15,-3 1 12 0,-3 7-4 0,3-1 0 31,0-3-39-31,-3 1-8 0,0 4-1 0,3-2-713 0,0 1-143 0</inkml:trace>
  <inkml:trace contextRef="#ctx0" brushRef="#br0" timeOffset="18476.5871">8988 2537 1440 0,'0'0'128'0,"0"0"-103"16,0 0-25-16,0 0 0 0,0 0 84 0,6 3 12 15,-3 8 3-15,0-6 0 0,-3 8-51 0,3 0-11 16,0 3-1-16,-3 8-1 0,-3-3-6 0,0 8-1 16,0 8 0-16,-3 6 0 0,3 2-28 0,-6 2 8 15,-3 6-8-15,0 0 0 0,0-3 25 0,-2 1 3 16,2 2 0-16,0-1 0 0,-3 1 7 0,3-8 1 15,3 0 1-15,-3-5 0 0,3-3-17 0,0-3-3 0,3-4-1 16,-3-1 0-16,3-3-16 0,0-5 8 0,1-5-8 0,2-3 0 16,-3-2 9-16,3 0-9 0,-3-6 0 0,6-5 9 15,0 0-1-15,0 0-8 0,-3-5 12 0,0-1-4 16,-3-2 6-16,3-5 1 0,3-3 0 0,-3-2 0 16,3-6 1-16,0-3 1 0,3-4 0 15,3-4 0-15,-3-10-9 0,3 0-8 0,3-5 9 16,0 0-9-16,-1 2 0 0,1-2 0 0,6-3-8 0,0-3 8 15,0 1-16-15,0 2 3 0,3 5 1 0,0 3 0 16,2 0-4-16,1 6-1 0,0-4 0 0,3 6 0 16,0 6 17-16,0-6 11 0,2 5-2 0,1 3 0 15,-3 2-9-15,3 1-17 0,0-1 4 0,-1 9 1 16,-2 5 12-16,0-3-11 0,0 5 11 0,0 6-10 0,-7 5 10 16,4 2-8-16,-6 9 8 0,0-3-8 0,0 3-5 0,-6 2-1 15,-3 5 0-15,-3 6 0 16,-3 3-1-16,-6 2 0 0,-6-3 0 0,-3 3 0 0,0 0 15 15,-6 3 12-15,-2 2-3 0,-1 1 0 16,-6 2-9-16,3 3 0 0,0-9 0 0,1 4 0 16,-4-3-19-16,0-1-5 0,3 1-2 0,0-3-627 15,1-2-126-15</inkml:trace>
  <inkml:trace contextRef="#ctx0" brushRef="#br0" timeOffset="18938.3471">9589 2873 2163 0,'0'0'48'0,"0"0"9"0,0 0 3 0,6 8 0 0,-3 0-48 0,6 0-12 0,-3-3 0 0,3-5 0 16,3 3 0-16,-3-6 11 0,3-2-11 0,0-3 10 15,3-5-23-15,2-3-5 0,1-5-1 0,0 0 0 16,3 2-25-16,-3-2-6 0,0 3-1 0,-3-6 0 16,3 0 32-16,-4 5 7 0,-2-7 0 0,0 2 1 15,0 3 47-15,0-5 8 0,-3-1 3 0,0 3 0 0,-6 3-10 0,0 0-1 16,0 2-1-16,0 1 0 15,-6 7-22-15,0 1-4 0,0-1-1 0,-3 3 0 0,0 3 4 16,-3 2 0-16,-3 3 0 0,0 3 0 0,-3 2-12 16,-3 8 0-16,1 1 0 0,-4 4-11 0,0 3 21 15,3 6 4-15,-3 5 1 0,3-6 0 0,-2 6 1 0,5-3 1 16,0 5 0-16,0 3 0 0,6 0-17 16,0-5 8-16,6-3-8 0,0 0 0 0,3 3 0 0,3-3 0 15,6-5 0-15,0-3 0 0,3 3-22 0,0-5-2 16,3-1 0-16,-1-5 0 15,1 0-121-15,0-2-25 0,18 2-5 0,-6-10-1 0</inkml:trace>
  <inkml:trace contextRef="#ctx0" brushRef="#br0" timeOffset="19310.3517">10342 2585 1267 0,'0'24'112'0,"-3"-11"-89"0,3-5-23 0,-3 10 0 15,1-2 224-15,-4 6 40 0,0 4 8 0,0 3 1 16,0-2-218-16,-3-1-44 0,0 0-11 0,3-2 0 16,-3-5 0-16,0-1 0 0,3 3 0 0,0-5 0 15,0 0-27-15,0-3-10 0,3-2-3 16,-3-3 0-16,6 0 13 0,-3-3 3 0,3-5 0 0,0 0 0 0,0 0 40 0,0 0 8 15,0 0 1-15,3-8 1 0,0-2 38 0,0-1 7 16,0-2 1-16,3 0 1 0,0-6-10 0,0 3-3 16,3-8 0-16,0 3 0 0,0-5-15 0,0-1-3 15,3-2-1-15,0 5 0 0,0-2-33 0,-1-3-8 16,4 0 0-16,0 0 0 0,0 2 0 0,0 1-12 16,0 5 2-16,3-3 1 15,0 3-31-15,2 5-7 0,-2 0-1 0,3 0 0 16,0 3-18-16,3 2-4 0,-3 3-1 0,2-5-639 15,1 5-128-15</inkml:trace>
  <inkml:trace contextRef="#ctx0" brushRef="#br0" timeOffset="19947.6476">11197 2469 2386 0,'0'0'106'0,"-3"8"22"16,3 2-103-16,0 3-25 0,0 3 0 0,-3 5 0 16,0 1 9-16,0-1-9 0,0 0 10 0,-3 0-10 15,3-2 0-15,-3 2 8 0,3-5-8 0,0-1 0 16,0-1-17-16,0-1-7 0,0 0 0 0,0 0-1 15,3 1-42-15,-3-4-8 0,0-2-1 16,3 5-1-16,0-5 57 0,0 0 20 0,0-8-12 0,0 0 12 0,0 0 46 0,0 0 15 16,6-2 3-16,-3-9 1 0,3 3-7 0,0-3-2 15,-3 1 0-15,6-3 0 0,0-6-17 0,0 1-4 16,3-1-1-16,0 1 0 0,2-4-26 0,1 1-8 16,0-3 0-16,3 1 0 0,-3 1 0 0,3 7-12 15,0-7 0-15,0 7 0 0,-1 1 12 0,1 4-12 16,-3-1 12-16,3 6-12 0,-6 2 12 0,0 3 0 15,0 6 0-15,3 1 0 0,-4 1 0 0,-2 3 10 16,0 2-10-16,-3 8 8 0,0-5-8 0,0 5 0 16,-3 1 0-16,0 4 0 0,-3-5 0 0,0 3 0 15,0 2 0-15,0 1 8 0,0-6-8 0,-3 0 0 0,0 3-12 16,3-3 12-16,-3-2 0 0,3-1 0 0,0-10 0 16,0 0 0-16,0 3-11 0,3-6 11 0,-3-5-8 15,0 0 8-15,0 0-12 0,0 0 4 0,6-8 0 0,0-2 0 16,0-9 8-16,3 0 11 0,0 4-3 0,0-9 0 15,0 3-8-15,3-3 8 0,0 0-8 0,2-2 8 16,-2 2-8-16,3-8 8 0,3 3-8 0,-3 2 8 16,0 4-8-16,0 1 0 0,0 4 0 0,0-1 8 15,-7 11-8-15,1 1 8 0,0 1-8 0,-3 6 8 16,0 3 12-16,-3 2 1 0,-3 6 1 0,0 2 0 16,3 0-22-16,-6 3 0 0,-3 3 0 0,0 2 0 15,-3 3 0-15,3-6 0 0,0 6 0 0,-2 2 0 16,2-2-20-16,0 0-9 0,3 0-2 15,-3 0 0-15,0-3-79 0,0 3-16 0,0-11-3 0,0 5-867 16</inkml:trace>
  <inkml:trace contextRef="#ctx0" brushRef="#br0" timeOffset="20265.8065">12066 2532 2376 0,'0'0'105'0,"0"8"22"0,0 5-102 0,-3 6-25 0,3-1 0 0,-3 3 0 16,3 3 14-16,-3 3-2 0,-3-9-1 16,6 3 0-16,0-2 7 0,0-3 2 0,0 0 0 0,0-6 0 15,3 1-20-15,0-3 0 0,6 2 0 0,-3-10 0 16,3 0 0-16,3 0 0 0,3-5 0 0,-4 0 0 15,4-1 13-15,0-1-1 0,3-1 0 0,-3-6 0 16,0-4 15-16,0 2 2 0,0-3 1 0,-1 1 0 16,-2-1-16-16,-3 1-3 0,3-3-1 0,-3 0 0 31,3-6-33-31,-6 1-6 0,0-1-2 0,0 1 0 0,3 2-94 0,-3-3-19 16,0 1-4-16,0 5-843 0</inkml:trace>
  <inkml:trace contextRef="#ctx0" brushRef="#br0" timeOffset="20846.2455">12667 2191 2242 0,'9'-6'100'0,"0"1"20"0,0 5-96 0,0 0-24 0,-3 0 0 0,6 0 0 0,6 0 50 0,-1 0 6 16,1 0 0-16,3-2 1 0,0-1-24 0,3 0-5 15,3-5 0-15,-1 3-1 0,4-3-17 0,6 3-10 16,3-6 12-16,-1 3-12 15,1 0-33-15,0 0-14 0,2 3-2 0,1-5-1 16,-6 2-60-16,2 2-12 0,-5 4-2 0,0-4-1 16,-3-2-104-16,-4 3-21 0,25-8-4 0,-15 5-1 0</inkml:trace>
  <inkml:trace contextRef="#ctx0" brushRef="#br0" timeOffset="21138.4643">13289 1648 1670 0,'0'0'148'0,"0"0"-118"0,0 0-30 0,0 0 0 15,0 0 131-15,6 8 20 0,-3 6 4 0,3-1 1 16,-6 5-111-16,0 3-21 0,0 6-5 0,-6 5-1 15,0 7-1-15,0 9 0 0,-3 2 0 0,-3 3 0 16,1 3-8-16,-7-3-1 0,0 5-8 0,0 3 12 16,3 2-12-16,3-2-8 0,3 3 8 0,0-9-13 15,3-5-12-15,0-2-3 16,6-3 0-16,0-3 0 0,0-7-71 0,6-1-14 0,-3-5-3 0,3 0-483 16,0-5-96-16</inkml:trace>
  <inkml:trace contextRef="#ctx0" brushRef="#br0" timeOffset="21583.2725">13902 2432 2257 0,'0'0'49'0,"0"-6"11"0,0 1 1 0,0 0 3 0,-3-3-51 0,3 0-13 0,-3-3 0 0,-3 3 0 15,1-2 0-15,2-1 9 0,-6 6-9 0,3-8 8 16,0 2-8-16,-3 3 8 0,0 3-8 0,3 2 8 16,-3-2-8-16,3 2-12 0,-3 1 2 0,3 2 1 31,0 2-17-31,-3-2-3 0,3 8-1 0,0-3 0 0,0 3 30 0,0 6 0 0,-2 1 0 0,-1 4 0 16,3-3 24-16,-3 5 0 0,3-5 1 0,0 0 0 15,-3 5-25-15,3-10-16 0,0 2 3 0,3 0 0 16,-3 0 22-16,0-2 5 0,6-1 1 0,-3-7 0 15,3-3-35-15,0 0-6 0,0 0-2 0,0 0 0 16,0 0 16-16,0 0 2 0,6 3 1 0,3-3 0 16,-3-6 9-16,3 6 11 0,0-8-3 0,3 3 0 0,-3-8 4 0,3 2 1 15,-1-2 0-15,4 3 0 0,-3-1 13 16,0-2 2-16,3-1 1 0,-3 7 0 0,-3 1 19 0,3 1 3 16,-6 2 1-16,3 3 0 0,-3 3-24 15,0 2-4-15,0 3 0 0,-4 0-1 0,1 3-11 0,0 2-3 16,0-2 0-16,-3 2 0 0,-3 0-9 0,0-2-11 15,3-1 3-15,0 3 0 16,0-5-117-16,0 0-23 0,0-8-5 0</inkml:trace>
  <inkml:trace contextRef="#ctx0" brushRef="#br0" timeOffset="21834.6028">14176 2133 1440 0,'0'0'128'0,"0"0"-103"0,9 0-25 0,3 0 0 16,0 0 238-16,3 0 42 0,3 0 9 0,0 0 2 16,2-8-204-16,4 5-41 0,3 0-8 0,0-5-2 15,9-2-6-15,-1 2-2 0,1 3 0 0,6-9 0 16,-1 6-48-16,1-2-11 0,0 2-1 15,-7-5-1-15,1 2-46 0,-3 0-9 16,3-2-1-16,-4 3-1 0,-2-4-111 0,-3-4-23 0,0 2-4 0,-1 0 0 16</inkml:trace>
  <inkml:trace contextRef="#ctx0" brushRef="#br0" timeOffset="22079.9536">14763 1505 2084 0,'0'0'46'0,"-3"8"10"0,0 11 1 0,-3 2 1 0,-3 11-46 0,-6 0-12 16,3 7 0-16,-6 1 0 0,0 0 44 0,-3 10 6 0,4 3 2 0,-4 5 0 15,3-5-27-15,0 5-5 0,0-5 0 0,0-5-1 16,6 2-28-16,1 0-6 0,-1 3-1 0,0-8 0 31,3-2-112-31,0-6-22 0,0-3-5 0,0-2-703 0</inkml:trace>
  <inkml:trace contextRef="#ctx0" brushRef="#br0" timeOffset="22306.3423">15031 2429 2419 0,'0'0'215'0,"2"10"-172"0,-2 4-35 0,-2 2-8 0,-4 2 16 16,0 1 2-16,0-1 0 0,0-5 0 0,-3 6-18 0,3-6 0 15,0-2 0-15,-3-1 0 16,3-2-76-16,0-2-10 0,0-1-2 0,6-5-923 15</inkml:trace>
  <inkml:trace contextRef="#ctx0" brushRef="#br0" timeOffset="22451.0031">15161 1884 2419 0,'0'0'215'0,"3"-5"-172"0,-3 5-35 15,0 0-8-15,0 0 10 0,6 13 0 0,-3-5 0 0,0 2-733 16,0-2-146-16</inkml:trace>
  <inkml:trace contextRef="#ctx0" brushRef="#br0" timeOffset="22954.6128">15635 2056 2224 0,'0'0'99'0,"6"5"20"0,0 8-95 0,0-7-24 16,0 7 0-16,-3 0 0 0,0 0 20 0,0 1 0 16,-3-1 0-16,-3 5 0 0,-3 3-20 0,-3-2-18 15,-3 2 3-15,0 0 1 16,0 3-22-16,0-3-5 0,-3 6-1 0,3 2 0 16,3-5-15-16,0-1-3 0,3 1-1 0,0-3 0 0,1-7 36 0,2 2 7 15,3-6 2-15,0 1 0 0,0-3 57 0,0-8 12 16,5 0 3-16,4 2 0 0,-3-2 11 0,6-2 2 15,0-6 1-15,0 2 0 0,3-9-26 0,3-1-4 0,0-3-2 16,-3-2 0-16,5-5-14 0,-2 2-4 0,3-3 0 0,0 6 0 16,0-5-5-16,0-1-2 0,-4 3 0 0,4 3 0 15,-3-3-4-15,0 3-1 0,-6 3 0 16,-3 4 0-16,-3 7-8 0,-3-1 0 0,0 2 0 0,-3 6 0 16,0 0 0-16,-6-5-9 0,-6 10 9 0,0-5-10 15,-3 6 1-15,-3 4 0 0,-3 1 0 0,4 2 0 16,-4 0-23-1,0-5-5-15,0 5-1 0,-3 3 0 16,0-2-139-16,1 1-28 0,-4 4-6 0</inkml:trace>
  <inkml:trace contextRef="#ctx0" brushRef="#br0" timeOffset="23363.5111">16049 2027 2566 0,'17'8'56'0,"-8"-8"12"0,0 5 3 0,3 3 1 0,0 0-57 0,0 5-15 16,0 6 0-16,-3-1 0 0,0 1 0 0,0 4 0 15,-3 1 8-15,3-5-8 0,-7 2 0 0,1 0 0 16,-3 3 0-16,0-3 0 0,0 6 0 0,0-1-15 15,0-2 3-15,-3-3 1 16,3-5-30-16,-2-3-7 0,2 0 0 0,0-5-1 0,0-8 35 0,0 0 14 0,0 6-11 0,0-6 11 16,0 0 27-16,0 0 11 0,8-3 2 0,-2-5 1 15,3 0 19-15,0-3 3 0,0-4 1 0,0-4 0 16,3-2-37-16,3 2-7 0,-6-2-2 16,6 3 0-16,0-6-3 0,2 3-1 0,4 0 0 0,0 2 0 15,-3 6 14-15,3-3 2 0,0 5 1 0,-3 6 0 16,-1 5-18-16,-2 0-3 0,-3 5-1 0,0 3 0 15,3 5-9-15,-3-2 0 0,0 10 0 0,-3 0 0 16,3 6 0-16,-3 2 0 0,-1 5 0 0,-2-2 0 16,-6 2-32-16,3-2-6 15,0-3-1-15,-6 0 0 0,0-2-181 0,-3-9-37 0</inkml:trace>
  <inkml:trace contextRef="#ctx0" brushRef="#br0" timeOffset="23938.9732">15807 2082 1152 0,'0'0'102'0,"6"-2"-82"16,-6 2-20-16,6-6 0 0,3-2 161 0,-3 6 28 15,0-1 6-15,0-5 1 0,0 3-100 0,-6 5-20 16,0 0-4-16,0 0-1 0,0 0-63 0,0 0-8 15,0 0-12-15,0 0-610 0,-6 3-122 0</inkml:trace>
  <inkml:trace contextRef="#ctx0" brushRef="#br0" timeOffset="29768.3846">18593 2021 1036 0,'15'-10'46'0,"-6"7"10"0,0 3-45 0,0-8-11 0,0 3 0 0,3 0 0 16,0-1 104-16,0-2 18 0,0 1 4 0,0 1 1 15,0-2-78-15,-4 3-15 0,1 0-3 0,0-3-1 16,0-3-19-16,-3 3-11 0,-3 3 12 0,-3 5-12 16,0 0 0-16,0 0 0 0,0 0 0 0,-3 11 0 15,0-6 0-15,-6 3 0 0,0 5 0 0,-3 0 0 16,1 0 36-16,-7 6 6 0,0-3 2 0,0 0 0 0,-3 5-2 0,6-5 0 15,-3 0 0-15,3 2 0 0,1 3-22 16,2-2-5-16,0 2-1 0,3 5 0 0,0-7 0 0,3 7 0 16,0 1 0-16,0-1 0 0,6 1-14 0,0-3 0 15,3-1 0-15,0-4 0 0,3-3 0 16,0-3-16-16,3-2 3 0,-3-1 1 0,0-2 12 0,3-3-9 16,3-2 9-16,2-3-8 0,-2-3 8 0,3-2 0 15,-3-3 8-15,3-5-8 0,-3 2 14 0,3-2-2 16,0-3 0-16,-3 0 0 0,0-5 15 0,-4 3 2 0,4-3 1 15,-3-1 0-15,0-1 13 0,0 1 2 0,0-4 1 16,-3 2 0-16,0 3-18 0,-3 0-4 16,3 2-1-16,-6 1 0 0,0 5-23 0,0-1 0 0,0 1 0 0,-3 0 0 15,-3 2 0-15,0 3 0 0,-6 0 0 0,-3 0 0 32,-3 3-150-32,-5-3-34 0</inkml:trace>
  <inkml:trace contextRef="#ctx0" brushRef="#br0" timeOffset="30440.5863">19347 1871 2383 0,'11'-6'105'0,"-5"6"23"0,3-5-103 0,0 2-25 16,3-2 0-16,0 5 0 0,6-5 0 0,0 0 0 15,0-6 0-15,0 6 0 0,2-9 0 0,1 9 0 16,-3-8 0-16,0 0 0 15,0-1-28-15,-3 4-10 0,-3-1-2 0,-1-2-1 16,-2 2-21-16,0 4-4 0,0-7-1 0,0 1 0 0,-6 2 51 0,3-2 16 16,-6-5 0-16,0 2-10 0,3-3 29 0,-3-2 5 0,0-3 2 0,-3 3 0 15,3-3-14-15,0 3-2 0,-3 0-1 0,3 3 0 16,-3-4-9-16,3 4 10 0,0 5-10 0,-3-1 10 16,0 1 2-16,3 0 1 0,-3 8 0 0,3-6 0 15,0 3 14-15,-3 3 2 0,3 5 1 0,0 0 0 16,0-3-16-16,-3-2-3 0,3 0-1 0,0 5 0 15,0 0-10-15,0 0 0 0,-3-3 0 0,3 3 0 16,0 0 0-16,0 0 0 0,0 0-12 0,0 0 12 16,0 0-15-16,0 0 5 0,0 0 1 0,0 8 0 15,0-8 9-15,-3 10 0 0,3-2 0 0,0 6 0 16,0-14 0-16,-3 8-8 0,3 2 8 0,-3 3 0 16,0-5 0-16,-3 6 0 0,3-7 0 0,-3 4 0 15,1 2 0-15,2 1 9 0,-3-1 0 0,3 5 0 0,0-5-9 16,-3 9 0-16,6-1 0 0,-3 3 0 0,6 2 0 0,-3-2 0 15,6 5 8-15,-3 3-8 0,3 0 8 16,0 2-8-16,-1 3 0 0,1 3 8 0,0 2-8 0,-3 3 12 16,-3-3-12-16,0-2 12 0,0 2-12 0,-3 1 10 15,-3-4-10-15,0 1 10 0,1-3-10 0,-4 5 10 16,0 3-10-16,0-8 10 0,0-2-1 0,0 2 0 16,0-3 0-16,0-2 0 0,0 0-9 0,3-6 0 15,0-2 9-15,3 0-9 0,-3-6 0 0,3-2 0 16,3-3 0-16,0-2-8 15,-3-3-76-15,3-8-14 0,0 0-3 0,-6-8-861 0</inkml:trace>
  <inkml:trace contextRef="#ctx0" brushRef="#br0" timeOffset="30649.0272">19287 2093 2602 0,'0'0'57'0,"9"-5"12"0,6 5 3 0,0-6 1 0,3 4-58 0,-1 2-15 0,4-6 0 0,3 6 0 15,0-5 44-15,3 2 7 0,2 1 1 0,1-1 0 16,0-5-33-16,3 6-7 0,-4-1 0 0,1-5-1 16,0 3-123-16,0-1-24 0,3 1-4 0,-1 2-976 15</inkml:trace>
  <inkml:trace contextRef="#ctx0" brushRef="#br0" timeOffset="31302.2849">21296 1643 1324 0,'15'0'59'0,"-3"0"12"0,-3 0-57 0,9 0-14 0,-3 0 0 0,0 0 0 16,5 0 164-16,-2 3 31 0,0-1 5 0,0 6 2 15,3-2-133-15,-3 2-26 0,-3 5-6 0,2-5-1 16,1 5-12-16,-3 3-2 0,0 0-1 0,-3 2 0 16,-3 9-21-16,0-1 0 0,0-2 0 0,-6 10 0 15,0-2 0-15,-3 0 0 0,0-3 0 0,-3-3 0 16,-3 1 8-16,0-3 1 0,3-3 0 0,-3 3 0 15,3-11-9-15,0 0 0 0,0 0 9 0,0-5-9 16,-3 0 18-16,6-3-1 0,-6 1 0 0,6-6 0 0,0 0 3 16,0 0 1-16,0 0 0 0,-6 0 0 0,3-8 11 0,-3 3 3 15,3-9 0-15,3 1 0 0,-3 0-21 16,0 0-4-16,6-6-1 0,-3-2 0 0,3 2-9 0,0-7 10 16,3-3-10-16,0 0 10 0,3 2-10 0,6-4 0 15,-3-1 0-15,3 0 0 0,3 3 0 0,5 0 0 16,1 0 0-16,3 2 0 0,6-4 0 0,-4 4 0 15,1 6 0-15,-3 2 0 0,0 6 0 0,-3 0 0 16,-4 8 9-16,4 5-9 0,-3 0 21 0,-3 5 0 16,0 3 0-16,-3 5 0 0,0 6-10 0,2-1-3 15,-5 3 0-15,3-2 0 0,-3 7 2 0,3 1 0 0,0-1 0 16,3 6 0-16,-3-3-10 0,2 3 0 0,1 0 0 16,0 5 0-16,0-3 0 0,-3 0 0 0,0-2-12 0,-6 0 12 31,-3 0-160-31,-3-3-24 0,-6 0-4 0,-3 0-2 0</inkml:trace>
  <inkml:trace contextRef="#ctx0" brushRef="#br0" timeOffset="32557.9204">2880 4778 979 0,'0'0'87'16,"0"0"-70"-16,0 0-17 0,0 0 0 15,0 0 87-15,0 6 13 0,-3-1 4 0,3-5 0 16,0 0-36-16,-6 3-8 0,6 2 0 0,0-5-1 0,-6 5-8 16,6-5-2-16,-3 3 0 0,3-3 0 0,0 0-29 0,0 0-5 15,0 8-2-15,3 0 0 0,3 0-13 0,-3 0 0 16,9 0 0-16,-3-1 0 0,3 1 0 0,3-2 0 16,-3-1 8-16,3 0-8 0,0 1 0 0,-1-4 9 15,1-2-9-15,0 0 8 0,0 0-8 0,-3 0 0 16,0-2-12-16,3-1 12 0,-3-2 0 0,3-1 8 15,-1 1 2-15,-2-3 0 0,-3 0 14 0,6 0 2 16,-3-2 1-16,0-1 0 0,0-2 1 0,-3 0 0 16,0-1 0-16,0-4 0 0,0 2-20 0,-3 0-8 15,-1-2 0-15,1-1 8 0,0 1-8 0,-3-1 0 16,-3 1 0-16,-3 2 8 0,3 0-8 0,-3 3 0 16,0 2 0-16,-3 3 0 0,1 0 12 0,-1 3-2 0,0 2-1 15,-3 0 0-15,0 1-9 0,-3 4 0 0,0 1 0 16,-3 2 8-16,0 1-8 0,0 2-12 0,-3 0 2 15,1 5 1-15,2-3-1 0,0 6 0 0,0-2 0 0,0 4 0 16,3 1 10-16,0 2 0 0,0 0 0 0,3 5-8 16,3 1 34-16,-5 2 7 0,8 3 2 0,-3 2 0 15,3 3 4-15,3 5 1 0,0 1 0 0,3-1 0 16,-3 0-13-16,0-5-3 0,6 1 0 0,0-4 0 16,2-2-15-16,-2-1-9 0,3-4 10 0,0-6-10 15,3 0-24 1,3-2-10-16,-6-1-2 0,9-5-1 0,-3-2-153 0,3-3-30 0,2-3-7 0,1-7-1 15</inkml:trace>
  <inkml:trace contextRef="#ctx0" brushRef="#br0" timeOffset="32821.2165">3520 4125 1785 0,'-6'-19'159'0,"3"14"-127"15,0 0-32-15,3 5 0 0,0-6 90 0,0 6 12 16,0 0 2-16,0 0 1 0,0 0-29 0,0 0-7 16,0 14-1-16,-3 2 0 0,3 5-36 0,0 5-8 15,0 3-2-15,0 6 0 0,-6 4-1 0,6 1 0 16,0 5 0-16,-3 3 0 0,3 5-9 0,-3 2-1 16,3 6-1-16,0 0 0 0,0 0-10 0,-3 0 0 0,6 2 9 15,-3 3-9-15,3 0-8 0,-3 1-7 0,3-1-1 0,-3-5 0 31,3-3-172-31,-3-5-34 0,-3-3-7 0,0-2-675 0</inkml:trace>
  <inkml:trace contextRef="#ctx0" brushRef="#br0" timeOffset="33188.2334">4011 5024 1728 0,'6'0'153'0,"0"-2"-122"0,3 2-31 0,3-3 0 16,0-2 175-16,3 2 29 0,-3-2 5 0,0 0 2 0,5-3-147 15,-5-3-28-15,0 3-7 0,0-5-1 16,-3 0-28-16,0-1 0 0,3-1 0 0,-6-1 0 16,0 0-21-16,-3-3-4 0,0 1-1 0,0-1 0 15,0 1-24-15,-3-3-5 0,0 2-1 0,-3-2 0 0,3 0 26 0,-3 2 5 16,0 1 1-16,-3-1 0 0,3 6 38 0,-3 0 8 15,0 2 2-15,3 3 0 0,-3 3-4 0,0 2-1 16,0 3 0-16,-3 3 0 0,-3 2-19 0,0 3 0 16,1 5 0-16,-4 6 0 0,3 2 0 0,0 3 0 15,0 2 0-15,0 1 0 0,0 2 0 0,3 0 0 16,0 3 0-16,3-3 0 0,3-3 0 0,0 3 0 16,0-2 0-16,6-1 0 0,0-4 0 0,6 1 0 0,0-2 0 0,0 1 0 15,0-4 0-15,3 1 0 0,0-3-15 16,3-3 5-1,0-3-148-15,0 1-30 0,2-3-5 0,-2-3-2 0</inkml:trace>
  <inkml:trace contextRef="#ctx0" brushRef="#br0" timeOffset="33757.7132">4502 4694 748 0,'9'-3'67'0,"-9"3"-54"0,0 0-13 0,6 0 0 16,6 3 244-16,-3-1 45 0,0 6 10 0,3 3 1 15,0 2-203-15,0 6-41 0,0-1-8 0,-3 1-1 16,0 2-3-16,-1 3-1 0,-2 2 0 0,0 1 0 16,-3-1-27-16,0 3-4 0,-3 3-2 0,0-3 0 0,0 0 6 15,-3-5 2-15,0 0 0 0,0 0 0 0,0-6-18 0,-3 3-16 16,6-5 4-16,-2-3 0 0,-1-2-8 0,0-3-2 16,0 0 0-16,3-3 0 0,0-5 30 0,0 0 5 15,0 0 2-15,-6 0 0 0,6 0 5 0,-6-5 2 16,0-3 0-16,0-3 0 0,3-5 32 0,0 1 6 15,0-4 2-15,3 0 0 0,-3-7-34 0,3-3-6 16,6 0-2-16,0-3 0 0,0 0-6 0,3 3-2 16,3 0 0-16,2 3 0 0,1-3 16 0,0 2 4 15,0 6 0-15,3 0 0 0,-3 5-32 0,0 5 0 16,0 1 0-16,-1 2 0 0,-2 5 0 0,0 3 0 16,0 0 0-16,-3 5 0 0,3 3 0 0,-3 6 0 15,0-4 0-15,0 9 0 16,-3-3-27-16,0 5-5 0,3 3 0 15,-6-1-1-15,6 1 33 0,-6 0-8 0,2 2 8 0,-2 1 0 0,-3-1 0 0,3-4-8 0,-6 1 8 16,3-4 0-16,-3 2 0 0,3-5 0 0,-2-3 0 0,-1-2 0 16,3-3 0-16,-3 0 0 0,3-8 0 0,0 0 0 15,0 0 13-15,0 0 0 0,0 0 0 0,0-8 0 16,0-3 2-16,0-2 0 0,0-6 0 0,3-2 0 16,0 0-7-16,2 0-8 0,1 0 11 0,3 2-11 15,0 1 12-15,0 4-12 0,0 4 12 0,3-1-12 16,0 6 8-16,0 0-8 0,0 7 0 0,0 1 0 15,-3 2 10-15,5 3-10 0,-2 0 8 0,0 0-8 16,0 0 0-16,3 3 0 0,-3-4 0 0,3 1 0 16,-3 3 0-16,3 0-11 0,-3 2 1 0,2 0 0 15,1 0-113-15,-3 0-22 16,3 1-5-16,-3-1-565 0,3 0-113 0</inkml:trace>
  <inkml:trace contextRef="#ctx0" brushRef="#br0" timeOffset="34126.7253">5580 4987 2300 0,'0'0'51'0,"0"0"10"0,0 0 3 0,0 0 0 0,0-8-52 0,0 1-12 15,0-1 0-15,3-3 0 0,0-2 12 0,0 0-1 0,0-1 0 0,0-2 0 16,-3 1-11-16,0-1 0 0,3 2 0 0,-3-4 0 31,3 2-20-31,0-2-5 0,-3 2-2 0,3-3 0 16,0 1-2-16,0-1-1 0,0 1 0 0,-3 2 0 0,3 2 30 0,0 1 0 0,-3 3 0 0,3-4 0 16,-3 7 20-16,0-1 11 0,-3-3 1 0,0 3 1 15,0 3-1-15,3 5-1 0,-3 0 0 0,-3 2 0 16,-3 4-18-16,3-1-3 0,-3 3-1 0,0 3 0 15,-3 2-9-15,3 3 0 0,-3 5 0 0,3 0 0 16,0 3 0-16,0 0 0 0,1 2 9 0,2-2-9 16,6 2 0-16,-3-2 0 0,0 3-10 0,3-1 10 15,6-2-12-15,0 2 12 0,2 1-12 0,-2-1 12 16,3 1-82-16,0-4-10 0,0 1-1 0</inkml:trace>
  <inkml:trace contextRef="#ctx0" brushRef="#br0" timeOffset="34488.7766">6012 4755 2559 0,'0'0'56'0,"5"5"12"0,-2 8 3 0,6 0 1 0,0 1-58 0,0 1-14 15,-3 4 0-15,3-1 0 0,-3-4 12 0,3 4 0 16,-6-5 0-16,3 3 0 0,-3 0-12 0,-3-3 8 15,0 1-8-15,0-4 0 16,0 3-24-16,-3-5-10 0,0 0-2 0,3-2-1 16,-3 2-20-16,0-3-4 0,-3 0-1 0,6-5 0 0,0 0 46 0,-3 3 16 0,3-3-12 0,0 0 12 15,0 0 49-15,-3-3 16 0,0-5 3 0,3 0 1 16,-3 0-21-16,6-5-5 0,0 0-1 0,0 0 0 16,6-6-22-16,-3 6-5 0,3-3-1 0,-3 3 0 15,3 2-6-15,-3 3-8 0,0 0 11 0,0 3-11 16,0 0 8-16,0 2-8 0,0 3 0 0,-1 0 0 15,1 0 0-15,3 3 0 0,0-1 0 0,3 1-9 16,-3 0-20 0,3 2-4-16,3-2-1 0,-3 2 0 0,0 0-126 0,0-2-24 0,2 0-6 15,-5 2-765-15</inkml:trace>
  <inkml:trace contextRef="#ctx0" brushRef="#br0" timeOffset="34706.1735">6532 4628 2790 0,'0'0'61'0,"0"0"13"0,9 0 2 0,6 0 3 0,0 0-63 0,3-3-16 16,9 0 0-16,0-2 0 0,5-3 24 0,1 0 1 15,3-8 1-15,-1 3 0 0,1 0-7 0,-3-3-2 16,0-3 0-16,-1 1 0 15,4-1-165-15,-3 3-32 0,-3 1-8 0,-4-1 0 16,-2 0-101-16,3 0-20 0</inkml:trace>
  <inkml:trace contextRef="#ctx0" brushRef="#br0" timeOffset="34972.4632">6815 3924 2689 0,'-6'13'59'0,"6"-5"12"0,-3 5 2 0,0 6 3 0,0 7-60 0,-3 6-16 0,0 10 0 0,0 1 0 0,3 4 27 0,3-2 2 15,-2 0 1-15,2 5 0 0,2-2-16 0,1 2-3 16,0 3-1-16,0 0 0 15,0 0-69-15,0 0-13 0,0 0-4 0,3-3 0 16,-3-5-126-16,0-3-26 0,0-4-4 0,0-4-672 16</inkml:trace>
  <inkml:trace contextRef="#ctx0" brushRef="#br0" timeOffset="35372.3909">7774 4448 1958 0,'-6'-6'174'0,"0"1"-139"0,-3 2-35 0,3-2 0 16,3 2 64-16,-6 3 7 0,-9-2 1 0,3 4 0 15,3 1-52-15,-3 0-11 0,-8-1-1 0,-4 6-8 16,3 0 8-16,0 6-8 0,0 1 0 0,1 1 0 16,-4 5 0-16,3 3 0 0,6 5 0 0,3 6 0 15,0-6 0-15,3 0 0 0,9 0 0 0,-2 0 0 16,2-5 0-16,3-3 0 0,-3 3 0 0,9 0 0 16,2-3 25-16,1 3 2 0,-3-3 0 0,0 0 0 15,9 0 26-15,-3 0 6 0,-3-2 1 0,-3-1 0 0,3-2 3 16,0-2 1-16,3 4 0 0,-3-5 0 0,-3 1-10 0,0-1-2 15,2 0 0-15,-2 3 0 0,-3 0-40 0,0-3-12 16,0 6 0-16,3-6 8 0,-6 3-8 0,-3-3 0 16,-6 3-8-16,0-3 8 15,1 3-112-15,-7 0-18 0,-9-3-3 0,-3 0-667 16,3 0-132-16</inkml:trace>
  <inkml:trace contextRef="#ctx0" brushRef="#br0" timeOffset="35627.7109">8839 4805 2894 0,'0'0'128'0,"0"0"27"15,0 0-124-15,0 0-31 0,6 5 0 0,3-2 0 16,-9-3-200-16,6 0-45 0</inkml:trace>
  <inkml:trace contextRef="#ctx1" brushRef="#br0">8449 4136 0</inkml:trace>
  <inkml:trace contextRef="#ctx0" brushRef="#br0" timeOffset="39179.2109">2874 8258 1609 0,'0'0'35'0,"0"0"7"0,-3-3 2 0,-3 0 2 0,0 3-37 0,6 0-9 0,0 0 0 0,0 0 0 31,-3-2-41-31,3 2-11 0,0 0-1 0,3-6-1 16,3 1-16-16,0 2-3 0,3 3-1 0,3-2 0 0,3-1 36 0,6-2 7 0,0 2 2 0,5 1 0 15,7-1 58-15,9-2 12 0,3 2 3 0,2 3 0 16,4-3 61-16,-1 1 13 0,1-6 2 0,3 3 1 16,2-1-53-16,4-2-10 0,-1 3-2 0,4-8-1 15,2 0-27-15,-8-1-4 0,2-4-2 0,1 2 0 16,2 0-11-16,4-2-3 0,-7-4 0 0,1 6 0 0,-4 1-8 16,1 1 0-16,-6 4 0 0,-1-1 8 0,1 3-8 0,-4 0 0 15,-2 0 0-15,0 6 0 0,-7-1 0 0,-2 3 0 16,-3 0 0-16,-6 3-580 15,-4-1-112-15</inkml:trace>
  <inkml:trace contextRef="#ctx0" brushRef="#br0" timeOffset="39558.1965">3672 8305 1785 0,'0'0'159'0,"0"0"-127"0,0 0-32 0,0 0 0 16,0 0 133-16,0 0 21 0,0 0 4 0,0 0 1 15,0 0-134-15,0 0-25 0,9 6 0 0,-3 4-14 16,0 3 5-16,-3 9 1 0,3 1 0 0,-3 6 0 15,0 6 21-15,-3 7 5 0,-3 8 1 0,0 6 0 16,-3 5 19-16,-3 2 4 0,0 1 1 0,-3 2 0 16,0 3 13-16,-3 0 4 0,3 2 0 0,-3-2 0 15,4-3-39-15,-7 0-7 0,3 0-2 0,0-2 0 16,0 2-12-16,3-3-12 0,-3-4 3 0,3-1 0 16,0-3-31-16,1 4-7 0,5-1-1 0,-3-3 0 15,0 1-14-15,3-6-3 0,0-5-1 0,3-2 0 16,0-6 0-16,3-8 0 0,0-6 0 0,0-4-588 15,0-6-118-15</inkml:trace>
  <inkml:trace contextRef="#ctx0" brushRef="#br0" timeOffset="40132.6617">4851 7231 2073 0,'0'0'184'0,"0"13"-147"0,3 8-29 0,-3 3-8 16,0 8 106-16,3 2 20 0,-3 3 4 0,3 6 1 15,0-1-84-15,3 6-17 0,-1-1-3 0,4 6-1 16,-3 6-13-16,3-4-2 0,-3 3-1 0,3 3 0 16,0 0-10-16,-3 8 0 0,3 2 9 0,-3 6-9 15,-3 2 0-15,3 1 0 0,0 4 0 0,0 6 8 16,-3 0 10-16,-3 0 2 0,3 0 1 0,-3-5 0 16,0 0-12-16,-3-3-9 0,-3-8 12 0,-3-8-12 0,-6 0 0 15,0-8 0-15,0-2 0 0,0-3 0 0,0-6 0 0,1-7 0 16,2-8 0-16,-3-9 0 0,3-7 14 15,0-2-4-15,0-9-1 0,3-5 0 0,-6-5 12 0,6-6 3 16,0 0 0-16,3-7 0 0,-2-1-12 0,5-4-1 16,0-4-1-16,3-2 0 0,6 0-10 0,-1-5 12 15,1-1-12-15,6 3 12 0,0-7-4 0,3 2-8 16,0-6 12-16,3 9-4 0,3 2-8 0,0 6-12 16,-4 5 2-16,-2 2 1 0,0 6 9 0,0 5 0 15,0 5 0-15,-3 3-8 0,3 5 8 0,0 3-10 16,-1 6 10-16,4-1-10 0,0 5 10 15,0 1-13-15,-3 2 5 0,0 3 8 0,0 2-24 0,0 1 4 16,-4-1 0-16,4 3 0 0,-3 3 6 0,0-3 2 16,-3 3 0-16,3 0 0 0,-3-1-11 0,-3 1-1 0,3 0-1 15,-3-6 0 1,-3 1-112-16,3-6-23 0,-3-5-4 0,-3-5 0 16</inkml:trace>
  <inkml:trace contextRef="#ctx0" brushRef="#br0" timeOffset="40726.081">5654 8633 1785 0,'15'22'79'0,"-6"-12"17"16,0 3-77-16,0 1-19 0,0 1 0 0,0 9 0 0,0 5 268 0,3 0 49 15,6 1 11-15,-4 1 1 0,4-2-264 0,0 1-53 16,3-4-12-16,-6 3 0 0,0 0 0 0,-3-2-8 15,0 4 8-15,-1-1-12 0,1-4-9 0,-3 0-3 16,-3-2 0-16,3-5 0 0,-3 2 12 0,3-5 3 16,-6-6 0-16,0 1 0 0,0-3 9 0,3-3 0 15,-6-5 0-15,0 0 0 0,0 0 30 0,0 0 5 16,0-10 1-16,-3-4 0 0,0-4-11 0,3-3-1 16,0 0-1-16,0-6 0 0,0-7-15 0,6-3-8 15,-3-6 8-15,6 1-8 0,0 2 0 0,3-2 9 16,-3 0-9-16,6-1 0 0,-1 1 0 0,4 5 0 15,-3 0 0-15,0 8 0 0,0 2-10 0,0 9 10 16,-3 5-10-16,0 2 10 0,0 6-10 0,2 7 10 16,-2 4-10-16,0 9 10 0,0 9-10 0,3 5 10 0,-6 6-10 0,3 2 10 15,0 0-12-15,0 5 3 0,0 1 1 0,-1 2 0 16,1-6 8-16,0 4 0 0,-3-1 0 0,6-5 0 16,-3-3 0-16,3-5 0 0,-6 1 0 0,0-7 0 15,0-1 0-15,0-7 0 0,-6 1 0 0,3-5 0 16,-3-1 0-16,-1-4 0 0,-2-6 10 0,0 0-10 15,0 0 12-15,0 0-4 0,0-8-8 0,0-3 12 16,0-5 4-16,0-5 1 0,-2 0 0 0,2-5 0 16,2-9-9-16,4-2-8 0,-3-3 9 0,6 1-9 15,0-4 0-15,3 1 0 0,0-3 0 0,3 5 0 16,0 1 0-16,0 2 0 0,3 5-9 0,-4 0 9 16,1 6-10-16,0 5 10 0,3 7-10 0,-6 4 10 15,3 2 0-15,0 5 0 0,0 6 0 0,3 2 0 0,-1 11 0 16,-2 2 0-16,3 6 0 0,0 5 0 0,-3 0 0 15,0 3 0-15,0 0 0 0,0 2 0 0,-4 6-12 0,1 0 0 16,0 5 0-16,0-3 0 16,0 0-96-16,-6 1-20 0,0-1-3 0,-3 0-1077 15</inkml:trace>
  <inkml:trace contextRef="#ctx0" brushRef="#br0" timeOffset="41024.2754">7711 9184 2800 0,'9'5'62'0,"-6"3"13"0,-6-3 2 0,3-5 1 0,0 0-62 0,0 0-16 0,9-2 0 0,-6-12-1242 15</inkml:trace>
  <inkml:trace contextRef="#ctx0" brushRef="#br0" timeOffset="628317.4931">9836 8234 1209 0,'0'0'108'16,"0"0"-87"-16,0 0-21 0,0 0 0 15,0 0 121-15,0 0 20 0,0 0 4 0,0 0 1 16,0 0-106-16,0 0-20 0,0 0-5 0,0 0-1 0,0 8-14 0,-6 0 0 15,3 5 8-15,1 0-8 0,-4 3 0 0,3 0-16 16,0 2 3-16,-3 4 1 0,3 1 20 0,-3 7 4 16,3-1 0-16,-3 2 1 0,0 6-4 0,0 3-1 15,-3 5 0-15,3 0 0 0,0 3-8 0,-3-3 0 16,0 0 0-16,3-3 0 0,0 0 0 0,-3 1 0 16,3-4 0-16,-3 1 0 0,1-3 18 0,-1-3 2 15,3 1 0-15,-3-6 0 0,0-3 12 0,3 1 4 16,-3-3 0-16,3-6 0 0,-3 3-8 0,3-5-2 15,0 0 0-15,3-5 0 0,0-3 7 0,0 2 2 16,0-4 0-16,0-1 0 0,3-5-12 0,0 0-3 16,0 0 0-16,0 0 0 0,0 0 22 0,0 0 4 0,0 0 1 15,-3-5 0-15,0-3-22 0,3-3-4 0,0-2-1 0,0-3 0 16,3-3 18-16,3 1 3 0,0-6 1 0,0-5 0 16,0-5-22-16,3 2-5 0,0-5-1 0,3 0 0 15,-3 0-3-15,3-3-1 0,-3 3 0 0,3 0 0 16,-1 0 0-16,1-3 0 0,0-2 0 0,3-3 0 15,-3-3-10-15,3 1 10 0,0-1-10 0,3-2 10 16,-3 2-10-16,2-5 0 0,7-2-10 0,0 2 10 16,0 0-16-16,3 3 4 0,-1 5 0 0,1 2 0 15,0 6 12-15,0 3 0 0,-6 5 0 0,-1 2 0 16,-2 6 0-16,-3 3 0 0,-3 4 0 0,0 1 0 16,0 2 0-16,-3 4 0 0,0 1 0 0,0 4 0 15,-6 2 0-15,-3 0 0 0,9 2-10 0,-3 4 10 16,0-1 0-16,-1 5-11 0,1 4 11 0,3 2-8 15,-3-1 8-15,3 9 0 0,0 3-9 0,0 4 9 16,0 9 0-16,0 2 0 0,0 3 0 0,0 3 0 16,0 5 0-16,-3 0 0 0,0 5 0 0,0 3 0 0,3 2 0 0,-4 4 0 15,-2-4 0-15,3 1 0 0,0-1 0 16,0-2 0-16,6-6-11 0,-6-2 11 0,-3-2-23 16,0-6 1-16,0 0 0 0,0-8 0 15,-3-6-28-15,3-1-6 0,-3-1 0 0,0-8-1 16,3-5-14-16,-3 0-2 0,-3-6-1 0,0-5-610 15,0 1-123-15</inkml:trace>
  <inkml:trace contextRef="#ctx0" brushRef="#br0" timeOffset="629020.6154">10066 8694 806 0,'0'0'36'0,"0"0"7"15,0 0-35-15,0 0-8 0,-6-2 0 0,3-4 0 16,0 4 171-16,-3-4 32 0,0 1 6 0,0 2 2 16,0 1-191-16,0 2-39 0,0 0-7 0,6 0-2 0,-6 0 15 0,6 0 2 15,-6 0 1-15,6 0 0 16,0 0-17-16,-6-3-3 0,6 3-1 0,0 0 0 0,0 0 31 0,0 0 13 16,0 0-1-16,0 0 0 0,0 0 20 0,-3-5 4 15,0 0 1-15,3 5 0 0,0 0 27 0,0 0 6 16,0 0 1-16,0 0 0 0,0 0-26 0,0 0-5 15,0 0 0-15,0 0-1 0,-3-6-1 0,3 6 0 16,-9 0 0-16,9 0 0 0,0 0-38 0,-3-2-8 16,-3-4-2-16,6 6 0 0,0 0 10 0,0 0-12 15,-3-2 12-15,-3-1-12 0,3 0 12 0,3 3 0 0,-6-2 0 0,1-1-8 16,-1 0 8-16,0 1 14 16,6 2-3-16,0 0-1 0,-6-3 14 0,3 0 4 0,3 3 0 0,0 0 0 15,0 0 10-15,0 0 2 0,0 0 1 0,0 0 0 16,0 0-29-16,0 0-12 0,0 0 8 0,0 0-8 15,0 0 8-15,0 0-8 0,0 0 8 0,0 0-8 16,-6 6 0-16,6-6 0 0,0 0 0 0,0 0 0 16,-3 2 0-16,3-2 0 0,0 0-9 0,0 0 9 15,0 0 0-15,0 0 0 0,0 0 0 0,0 0 9 16,0 0-9-16,0 0 0 0,0 0 0 0,0 0 8 16,9 0 4-16,-9 0 1 0,0 0 0 0,0 0 0 15,9-5 1-15,0 2 0 0,-9 3 0 0,0 0 0 16,6-2-14-16,-6 2 0 0,8-3 0 0,-2 3-10 15,3-2 10-15,0-1 0 0,0 3 0 0,-3 0 8 16,3 0 19-16,0 0 4 0,0 3 1 0,0 2 0 16,0-3-32-16,0 4 0 0,3-4 0 0,0 4 0 0,-1-1 0 15,4 0 0-15,-3-2 0 0,6 0 0 16,0-1-17-16,0-2-10 0,3 0-1 0,-1 0-1 16,1-2-118-16,0-4-23 0</inkml:trace>
  <inkml:trace contextRef="#ctx0" brushRef="#br0" timeOffset="630149.5919">10816 8324 806 0,'0'0'72'16,"0"0"-58"-16,0 0-14 0,0 0 0 0,6 2 302 0,-6-2 58 16,0 0 11-16,0 0 2 0,0 0-260 0,0 0-52 15,6-2-10-15,-6 2-3 0,0 0-35 0,6-3-13 16,2 3 9-16,4-5-9 0,-3 2 0 0,0 1 0 15,3-1 0-15,-3 6 0 0,0-1 0 0,0 4 0 16,3 4 0-16,0 3 0 0,0 1 0 0,0-1 0 16,-3 5 0-16,-1 3 0 0,1 3 8 0,-3 0 7 15,0-3 1-15,0 6 0 0,0 2-16 0,-3 0 8 16,0 0-8-16,-3 0 0 0,0-2 0 0,0-4-10 16,-3 1 0-16,3-5 0 0,0 2 10 0,-3-5 0 15,3-3 8-15,-3-2-8 0,3-1 0 0,-3-2 0 0,0-3 0 16,3-5 0-16,0 0 0 0,0 0-12 0,0 0 12 0,0 0-12 15,0 0 12-15,0 0 0 0,0 0 0 0,0 0 0 16,-3-5 14-16,3-3-2 0,0-2 0 0,0 2 0 16,0-6 11-16,3 1 1 0,3 0 1 0,-3-8 0 15,3-6-11-15,0 1-2 0,6-3-1 0,0-3 0 16,0 0-2-16,0-2 0 0,6-1 0 0,-1 4 0 16,4-1-9-16,0 3 0 0,0 0 0 0,0 0 0 15,0 0 0-15,-1 5 0 0,1 0-11 0,0 5 11 16,-3 6 0-16,0 3-8 0,-3 2 8 0,3 2 0 15,-1 4 0-15,-2-1 0 0,0 0 0 0,-3 9 0 16,3-1 8-16,-3 6-8 0,0-1 8 0,0 3-8 16,3 1 0-16,-6 4 0 0,2 1 0 0,-2 2 0 0,-3 5 0 15,3 1 0-15,-3 2-9 0,0 0 9 16,-3 0-13-16,0 0 1 0,0 0 1 0,0 0 0 16,-3 3-21-16,-3 0-4 0,3-6 0 0,-3-2-684 15,0-3-136-15</inkml:trace>
  <inkml:trace contextRef="#ctx0" brushRef="#br0" timeOffset="630858.6954">11902 8226 2073 0,'0'0'184'0,"0"8"-147"0,0 0-29 0,-3 0-8 16,0 2 48-16,3 1 9 0,0-1 2 0,0 1 0 15,0 0-71-15,3 2-13 16,0 0-3-16,0 0-1 0,0 1-11 0,0-1-3 0,0 3 0 0,0-3 0 16,3 0 7-16,0-2 2 0,0-1 0 0,-3 1 0 15,3-3 20-15,0 0 4 0,0 0 1 0,-3-3 0 16,-3-5 41-16,0 0 8 0,0 0 1 0,9-3 1 0,-3 1-2 0,0-1-1 16,-1-5 0-16,1-2 0 0,0-4-19 0,3 1-4 15,-3 0-1-15,3-6 0 0,-3-5-4 0,3 3-1 16,0-2 0-16,0-1 0 0,-3 0 6 0,6-3 2 15,0 4 0-15,0-1 0 0,0 5-6 0,-4 1-2 16,7 2 0-16,-3 3 0 0,3 2 6 0,-3 3 0 16,0 0 1-16,3 3 0 0,-3 2 3 0,0 3 0 15,0 3 0-15,2 5 0 0,-2 0-20 0,0 5 10 16,0 6-10-16,0 2 8 0,3 5-8 0,-3 3 12 16,0 3-12-16,0 0 12 0,0 2-1 0,-4 3 0 15,4 6 0-15,-3 2 0 0,-3 2-11 0,-3 6 0 16,3 3 0-16,-6-1 0 0,0 6-9 0,0 0 9 15,-3 2-12-15,0 4 12 0,-3-1-12 0,0-5 4 16,0-3 8-16,-3-3-13 0,-5-4 13 0,-1-6-12 0,-3-3 12 16,-3-5-12-16,-3-5 12 0,3-3 0 0,1 0 0 15,-4-8 0-15,-3-8 14 0,3-2-4 0,0-1-1 16,0-2 0-16,4-2 3 0,-1-4 0 0,0-2 0 0,6-2 0 16,0-1 28-16,3-2 7 0,0-3 1 0,3-3 0 15,4 3 6-15,5-5 2 0,0 0 0 0,5 0 0 16,1-6-37-16,6-2-7 0,3 0-2 0,6-3 0 15,6-5-10-15,3 0 12 0,8-6-12 0,4-4 12 16,3-4-21-16,-1-2-4 0,4 0-1 0,0 3 0 16,-1-3-83-1,1 3-17-15,-1-1-3 0,4 1-688 0,6-6-138 0</inkml:trace>
  <inkml:trace contextRef="#ctx0" brushRef="#br0" timeOffset="633617.3148">14495 8210 1681 0,'-3'-3'74'0,"0"1"16"0,-3-1-72 0,-3-2-18 0,0-3 0 0,0 3 0 15,-3-1 36-15,3 1 3 0,-3 0 1 0,0-3 0 16,0-3-40-16,1 1 0 0,-7 2 0 0,3 0 0 16,0 0-20-16,0 2-6 0,0 1-1 0,-3 0 0 15,0 2-3-15,4 1-1 0,-1 2 0 0,-3 2 0 16,3-2 31-16,0 3 0 0,3 0 13 0,-3 2-4 15,3 0 35-15,0 0 6 0,-2 3 2 0,2 0 0 0,0 0-24 0,3 3-5 16,3 2-1-16,-3 0 0 0,-3 3 9 0,6 3 1 16,-3 2 1-16,0 5 0 0,-3 3-33 0,0 3 0 15,4 3-12-15,-4-1 3 16,3 3-15-16,3 0-2 0,0 0-1 0,0 0 0 0,3 0 8 0,3-2 2 16,0-1 0-16,3 0 0 0,-3-2 17 0,3 0-12 15,0-3 12-15,-3-3-10 0,3-4 10 0,3-4 0 16,-6 1 0-16,3-6 0 0,0-3 0 0,0-2 0 15,3-2 8-15,0-4-8 0,2-4 10 0,-2-1-2 16,0-5-8-16,0-3 12 0,0-2 12 0,3 0 3 16,3-8 0-16,0 2 0 0,0-2 21 0,0-5 5 15,0-3 1-15,0-6 0 0,3-4-3 0,-1-1-1 16,4-5 0-16,0 3 0 0,0-3-16 0,6-3-3 0,0 0-1 0,-1-5 0 16,1 0-15-16,3 3-3 0,0-3-1 0,0 6 0 15,-1-1-11-15,4 0 0 0,0 6 9 0,-3-3-9 16,0 0 0-16,-4 0 0 0,1 0 0 0,-3 3 0 15,-3 2-12-15,-3 3 4 0,-3 3 0 0,0 2 0 16,-4 3 8-16,-2 2 8 0,0 4-8 0,-3-1 11 16,-3 5-2-16,0 1 0 0,0-1 0 0,-3 3 0 15,-3 0-9-15,3 1 0 0,0 1 0 0,0 1-11 16,-2 5-1-16,2 0 0 0,0-2 0 0,0 4 0 16,-3-2-8-16,3 6-1 0,0-4-1 0,3 6 0 15,0 0-11-15,-3 6-3 16,-3-1 0-16,0 3 0 0,3 3 12 0,-6 2 1 0,0 0 1 0,3 6 0 15,-3-1 3-15,0 3 1 0,-6 3 0 0,3 0 0 0,-3 5-3 16,-2 0-1-16,-1 3 0 0,0 5 0 16,0 0-13-16,0 5-2 0,0-2-1 0,3 0 0 15,1-1-4-15,2 1-1 0,0 2 0 0,0-2 0 16,0 5 0-16,0 0 0 0,3 0 0 0,-3 0 0 16,3-3-10-16,0 1-3 0,0-4 0 0,3 1 0 15,0-3 13-15,4 0 3 0,-1-5 0 0,3 0 0 0,0-1 32 0,3-2 8 16,2-2 0-16,1-1 0 0,0-4 40 0,3-4 9 15,-3 1 3-15,6-6 0 0,0-3-23 0,0-2-4 16,0 0-1-16,0-5 0 0,3-3-4 0,3-3-2 16,2-2 0-16,1 0 0 0,3-1 3 0,0-4 1 15,0 2 0-15,-1-3 0 0,1 1 18 0,0-1 3 16,0-2 1-16,0 2 0 0,0 1-1 0,-4-1 0 0,-2 3 0 16,0-5 0-16,0 0-5 0,0-6-1 0,-3 3 0 15,0 0 0-15,-1 1 3 0,-2-1 1 0,0 0 0 0,-3-3 0 16,0 1-9-16,0-3-3 0,-3 2 0 0,0-2 0 15,-3 2-18-15,0 1-11 0,0-1 12 0,-3 1-12 16,0-3 0-16,-3 2 0 0,3 1 0 16,-3 2 0-16,0 0 0 0,0 0 0 0,3 5 0 0,-3 1 0 15,0 2 0-15,0 3-12 0,-3-1 12 0,0 4-12 16,0 2 3-16,0 2 1 0,-3 4 0 0,-3-1 0 16,3 3-4-16,1 5 0 0,-4 6 0 0,0 2 0 15,3 0 12-15,-3 3 0 0,3 0 0 0,0-1 0 16,3 1 8-16,0 0 3 0,0-3 1 0,3 3 0 15,0 0-1-15,3-3 0 0,6 3 0 0,0-3 0 16,6 3-3-16,3 0 0 0,3-1 0 0,3 4 0 16,5-3-8-16,1-1 0 0,3-1 9 0,0-4-9 15,-1 3-33-15,7-5-11 0,-6-3-3 0,0-2-629 16,-1-3-125-16</inkml:trace>
  <inkml:trace contextRef="#ctx0" brushRef="#br0" timeOffset="634149.889">15929 8046 2023 0,'0'0'44'0,"0"0"10"0,-6-5 2 0,4-1 0 0,-4-2-44 0,3 3-12 0,-3-3 0 0,0 3 0 0,0-6 12 16,0 3 0-16,-3 0 0 0,0 1 0 0,0-4-12 16,0 0 0-16,-3 6 0 0,3 0-11 0,-3 0-3 0,-3-1-1 15,4 6 0-15,-4 0 0 0,0 0 3 0,3 6 0 16,-3-4 0-16,3 1 0 0,-3 5 32 0,3-3 6 16,3 3 2-16,-3 0 0 0,4 2 0 0,-4 4 0 15,0-4 0-15,3 6 0 0,0-3 0 0,0 3 0 16,-3 3 0-16,6-1 0 0,-3-2-28 0,3 3-14 15,-3 5 2-15,3-1 0 0,0 1 12 0,0 5 16 16,0-2-3-16,0 4-1 0,1 1-12 0,-1-3 0 16,3 0 0-16,0 1 0 0,3-4 0 0,3-2-12 15,-3-3 3-15,6 0 0 0,-1-2 9 0,1-3 11 16,3-3-3-16,0-3 0 16,3 1-57-16,3-3-12 0,0-3-3 0,0-5-565 0,0-2-114 0</inkml:trace>
  <inkml:trace contextRef="#ctx0" brushRef="#br0" timeOffset="634426.1523">16051 8213 1094 0,'0'0'97'0,"0"0"-77"0,0 0-20 0,0 0 0 16,0 0 201-16,0 0 37 0,0 0 7 0,0 0 2 16,0 0-185-16,0 5-37 0,0 3-7 0,0 2-2 0,0-2-16 0,-2 6 10 15,-1 2-10-15,3-1 8 0,0 4-8 0,0-1-11 16,0 4 3-16,0-4 0 0,0-2 16 0,0 3 3 16,3-1 1-16,-3-2 0 0,2 0-12 0,1-6 0 15,3 1 0-15,-3 0 8 16,-3-4-147-16,3-1-29 0,-3-6-7 0,0 0-1 0</inkml:trace>
  <inkml:trace contextRef="#ctx0" brushRef="#br0" timeOffset="634569.7718">16242 7877 2782 0,'0'0'61'0,"0"0"13"0,0 0 2 0,0 0 3 0,0 0-63 0,0 0-16 0,0 0 0 0,0 0 0 31,0 0-53-31,0 0-14 0,0 0-2 0</inkml:trace>
  <inkml:trace contextRef="#ctx0" brushRef="#br0" timeOffset="635106.3392">16772 7951 1882 0,'-18'-6'84'0,"15"6"16"0,3 0-80 0,-3-2-20 15,-3-3 0-15,3-1 0 0,-6 4 0 0,3-1 0 16,3 0 0-16,0-2 0 0,-6 0-22 0,3 2-2 16,0-5-1-16,0 5 0 0,0 1 25 0,1-1 0 0,-4 1 0 0,3 2 0 15,6 0 0-15,-9 0 0 0,0 2 0 0,0 1 0 16,-3-1 0-16,3 4 0 0,0-1-11 0,0 3 11 15,0 3 8-15,0-3 7 0,3-1 1 0,0 4 1 16,0-3-5-16,3 3 0 0,3-1-1 0,6 1 0 16,-3-1-3-16,3 4 0 0,3-4 0 0,3 3 0 15,0 3 1-15,3-3 0 0,0 3 0 0,0 0 0 16,3-3 19-16,-4 3 4 0,-2-2 1 0,3-1 0 16,0 3 19-16,-3 0 3 0,-3-1 1 0,-3 1 0 15,-3 0-40-15,0 0-7 0,0 0-1 0,-6-3-8 16,-6 6 13-16,-3-3-4 0,6-1-1 0,-6 4 0 15,-6-1-19-15,0-2-4 0,1 3-1 0,-1-6 0 16,0 0-13 0,0 1-3-16,0-7-1 0,-3 1 0 0,6-2-19 0,1-1-4 15,-4-2-1-15,3-1-835 0</inkml:trace>
  <inkml:trace contextRef="#ctx0" brushRef="#br0" timeOffset="635403.5369">17046 8014 2347 0,'12'3'104'0,"-12"-3"21"0,0 0-100 0,0 10-25 0,3-2 0 0,0 3 0 16,-1 0 46-16,-2 2 4 0,0 3 1 0,3-3 0 16,0 0-51-16,0 0 0 0,-6 3 0 0,3 0-9 15,3 0-10-15,-3 0-1 0,3 0-1 0,-3-3 0 32,-3 0-22-32,3-2-4 0,3 2-1 0,-3-5 0 0,-3 3-83 0,0-4-17 0,3-7-3 0,0 0-701 15</inkml:trace>
  <inkml:trace contextRef="#ctx0" brushRef="#br0" timeOffset="635569.0989">17186 7612 2595 0,'0'0'115'0,"-3"3"24"0,3-3-111 0,0 0-28 16,0 0 0-16,-3 5 0 0,-3-2 32 0,6-3 2 15,0 0 0-15,0 0-1222 16</inkml:trace>
  <inkml:trace contextRef="#ctx0" brushRef="#br0" timeOffset="636139.583">17584 7930 1324 0,'15'8'59'0,"-15"-8"12"0,0 0-57 0,0 0-14 0,9 5 0 0,-3-5 0 16,-6 0 215-16,0 0 40 0,0 0 8 0,9 0 1 15,6-3-217-15,-6 1-47 0,-9 2 0 0,3-6-10 16,3 1-14-16,-3 0-4 0,-9-1 0 0,3 4 0 16,3 2 0-16,0 0-1 0,0 0 0 0,-6 2 0 0,-6 4 14 0,3 2 3 15,3-3 1-15,0 3 0 0,-3 0 11 0,0 0 14 16,3 2-3-16,0 3-1 0,0 1 6 15,1 4 2-15,-4 3 0 0,0 1 0 16,6 1-18-16,-6 1 10 0,0 5-10 0,3-2 8 0,3-1-8 0,0-2 0 16,3-3 0-16,0-2 0 0,-3-1 0 0,6-2-17 15,0-3 4-15,3-2 1 0,-3 0-3 0,3-6 0 16,3-3 0-16,3-4 0 0,-3-1 15 0,-1-2 0 16,4-3 0-16,3-3 0 0,3-2 0 0,-6 0 0 15,-3 0 0-15,6-6 0 0,3-2 29 0,-6-3 6 16,-6 0 1-16,2 1 0 0,1-7 15 0,3 1 3 0,-3 0 1 0,-3 0 0 15,-3 3-21-15,3 2-4 0,0 0-1 16,-3 6 0-16,-12-1-10 0,6 3-3 0,3 3 0 16,-3 2 0-16,-3 1-16 0,-3 2 0 0,-3 2 0 0,3 4 0 31,1-1-31-31,-4 6-3 0,-6-1-1 0,0 4 0 16,3-1-54-16,-3 3-11 0,-6 3-3 0,4 2-853 0</inkml:trace>
  <inkml:trace contextRef="#ctx0" brushRef="#br0" timeOffset="636611.3094">18105 7900 1785 0,'3'6'159'0,"3"-1"-127"16,0 0-32-16,3 1 0 0,-3 2 170 0,0 0 28 15,6 5 6-15,-3 0 0 16,-3 0-204-16,-3 0-37 0,3 1-10 0,-3-1-1 16,0 0-4-16,0 3-1 0,-6 0 0 0,0 2 0 15,3-4 18-15,0 1 4 0,0 1 1 0,0-2 0 0,0-1 30 0,0-5 16 16,3-3-1-16,-3 3-1 0,0-8 27 0,0 5 6 0,0-5 1 0,0 0 0 15,0 0-8-15,0 0-2 0,3-8 0 0,3-2 0 16,0-6-22-16,0 0-5 0,2-3-1 0,7 1 0 16,0-3 6-16,0 0 2 0,0-3 0 0,3 3 0 15,0-1 16-15,-3 1 3 0,2 3 1 0,1-1 0 16,0 6-2-16,-3 0 0 0,0 5 0 0,0 0 0 16,-3 0 10-16,3 3 2 0,-1 2 0 0,-2 3 0 15,-3 3-40-15,3-1-8 0,0 6 0 0,-3-2 0 16,0 7 0-16,0 0 0 0,0 3 0 0,0 2 0 15,0 1-25-15,-3 5-5 16,3 0-1-16,-3 2 0 0,0 3 15 0,-4 0 4 0,1 0 0 0,-3 0 0 16,3 3-102-1,0-3-20-15,-6 0-4 0,0-5-605 0,3-3-121 0</inkml:trace>
  <inkml:trace contextRef="#ctx0" brushRef="#br0" timeOffset="638938.0837">20013 7586 345 0,'0'0'31'0,"0"0"-31"0,0 0 0 0,0 0 0 15,9-3 306-15,0 3 55 0,0 0 11 0,3-3 3 16,3 1-218-16,3 2-43 0,3 0-9 0,2-3-1 16,4 0-24-16,3 3-4 0,6-2 0 0,5-4-1 15,1 1-22-15,3 0-4 0,5 0-1 0,4-1 0 16,-1-2-10-16,1 0-2 0,-3 0-1 0,5 1 0 16,1-4-11-16,-1 3-3 0,-2-3 0 0,-4 3 0 15,-2-2-21-15,-3 2-16 0,-7-3 2 0,1 3 1 16,-3 3-82-16,-3 0-16 0,-4 0-3 0,-5-1-606 15,-3 1-122-15</inkml:trace>
  <inkml:trace contextRef="#ctx0" brushRef="#br0" timeOffset="639279.1724">20579 6691 2199 0,'0'0'97'0,"0"0"21"0,0 0-94 0,0 0-24 0,0 0 0 0,0 0 0 15,9 0 32-15,-3-2 3 0,-6 2 0 0,6 2 0 16,3 6-15-16,3 5-2 0,-4 6-1 0,4 5 0 15,-3 10-17-15,0 6 0 0,0 8-11 0,0 2 11 16,-3 3-8-16,-3 8 8 0,0 5 0 0,-6 0 0 16,0 5 0-16,0 3 9 0,-3-2 1 0,0 2 0 15,0 0 9-15,0 3 1 0,0-3 1 0,0-8 0 16,0-3-21-16,0 1-18 0,-3-8 3 0,-2-1 1 16,-1-5-132-1,0-5-26-15,-3-8-6 0</inkml:trace>
  <inkml:trace contextRef="#ctx0" brushRef="#br0" timeOffset="639671.1226">21168 7620 2530 0,'0'0'56'0,"6"5"11"0,0 1 2 0,0-1 3 0,0 5-58 0,0 4-14 16,3 2 0-16,-3 5 0 0,3 0 8 0,-3 3 0 0,3 2-8 15,0 1 12 1,0-1-52-16,-4 1-10 0,1 2-2 0,3 0-1 16,0 0 13-16,-3 3 2 0,-3-1 1 0,0-2 0 15,0-2 8-15,0-1 1 0,3-4 1 0,-6-1 0 0,0 0 50 0,0-5 9 16,0 0 3-16,0-3 0 0,-3-5 20 0,3 0 4 0,0-3 1 15,0-5 0-15,0 5-32 0,0-5-5 0,0 0-2 16,0 0 0-16,0 0-8 0,0 0-1 0,-3-8-1 0,0-5 0 16,0-5 10-16,0-1 3 0,0-5 0 0,-3-2 0 15,0 2-5-15,0-2-1 0,3-4 0 0,3-1 0 16,-3-1-18-16,6-2 8 0,0-1-8 0,6 1 0 16,-3-1-12-16,3 1-8 0,6 2-3 0,-3 0 0 31,6 6-96-31,-3 0-19 0,3-1-4 0,-1 3-563 0,1 6-113 0</inkml:trace>
  <inkml:trace contextRef="#ctx0" brushRef="#br0" timeOffset="640137.8742">21638 7869 1785 0,'15'2'79'0,"-9"-2"17"0,0 0-77 0,3-2-19 0,3-1 0 0,3-2 0 16,3-3 63-16,3 0 9 0,5 0 1 0,4-3 1 15,-3-2-74-15,3 0-16 0,-3 2-2 0,-1-5-1 16,-2 3 19-16,-3 0 0 0,3-3 0 0,-3 0 0 15,0 0 17-15,-1 1 7 0,1-4 2 0,0 3 0 16,-3-2 39-16,0 2 8 0,-3 0 2 0,2 0 0 16,-5 0-23-16,-3 0-4 0,-3 0 0 0,-3 3-1 15,-6 0-47-15,-3 0-13 0,-3 2-1 0,-3 0 0 32,-5 4-17-32,2-1-3 0,-3 5-1 0,0 3 0 0,-3 3 17 0,3 2 3 0,-3 3 1 0,1 0 0 15,-1 2 24-15,-3 4 5 0,3 1 1 0,0 1 0 16,0 0 3-16,1 3 1 0,5 2 0 0,0 0 0 15,0 3 6-15,6 2 2 0,6-2 0 0,3 3 0 16,0-1-11-16,3-2-1 0,3-3-1 0,3 0 0 0,3 0-15 16,0 1 0-16,3-4 0 0,0-2 0 0,5 0-24 15,1-3 0-15,0 0-1 0,0 1 0 16,3-7-106-16,0-1-21 0,2-1-4 0,4-2 0 0</inkml:trace>
  <inkml:trace contextRef="#ctx0" brushRef="#br0" timeOffset="640555.764">22395 7850 2491 0,'0'0'110'0,"0"0"23"0,0 0-106 0,5 5-27 0,-5-5 0 0,6 6 0 15,3-1 29-15,0-2 1 0,6-1 0 16,-3-2 0-1,3-2-71-15,0-4-15 0,3-2-2 0,0 1-1 16,-1-4 24-16,4-2 5 0,0 2 1 0,0-2 0 0,3-3 15 0,0 0 3 0,-1 0 1 0,4-2 0 16,0-1 38-16,0 1 8 0,0-1 2 0,-4-2 0 15,-2 0 8-15,0 2 2 0,-6 1 0 0,0 2 0 16,-6 0-28-16,0 3-6 0,-3 2-1 0,-3 1 0 16,-3-4-13-16,-3 7 0 0,-3-1 0 0,-3 2 0 15,0-2 0-15,-3 3 0 0,-6 2 0 0,3 1 0 16,-3 4 0-16,-3 1 14 0,-5 0-1 0,2 5 0 15,-3 0 6-15,3 5 1 0,3-3 0 0,1 6 0 16,2 3 0-16,6-1 0 0,0 3 0 0,3 3 0 16,3 5-5-16,3 1-1 0,3 1 0 0,6 1 0 15,3 0-2-15,3 0 0 0,3 2 0 0,9 0 0 16,2 1-12-16,4 2 9 0,3-3-9 0,0 3 8 0,5-5-19 16,-2 2-4-16,-3 3-1 0,5-2 0 15,-5-6-12-15,9 0-4 0,-9-3 0 0,-1-2 0 16,1-3-188-16,-6 1-37 0,0-7-8 0</inkml:trace>
  <inkml:trace contextRef="#ctx0" brushRef="#br0" timeOffset="643222.625">3562 10938 1209 0,'0'0'108'0,"-6"0"-87"0,0 3-21 0,-6-3 0 15,-3 0 145-15,3 0 25 0,3-3 5 0,0 0 1 16,0 1-102-16,1 2-20 0,5-6-4 0,-6 4-1 15,3-1-28-15,-3 0-5 0,3 1-2 0,3-1 0 16,3 3-6-16,0 0-8 0,0 0 11 0,0 0-11 16,0 0 21-16,0 0-2 0,0 0-1 0,0 0 0 15,0 0-7-15,0 0-2 0,6 5 0 0,6 1 0 16,-3-1 3-16,8-2 0 0,4-1 0 0,0 1 0 16,3-3 11-16,3 0 2 0,2-3 1 0,1 1 0 15,0 2-8-15,0-6-2 0,0 4 0 0,2-4 0 16,1 1-8-16,0 0-8 0,0-3 12 0,-1 0-12 0,4-3 0 15,3 3 0-15,-1-2-12 0,1-1 3 16,0-2-50-16,-4 0-9 0,-2-3-3 0,0 3 0 16,-3-1-166-16,-3 1-34 0</inkml:trace>
  <inkml:trace contextRef="#ctx0" brushRef="#br0" timeOffset="643564.71">3999 10422 2358 0,'-15'-5'52'0,"15"5"10"0,-2-6 2 0,-4 4 3 0,0-1-54 0,6 3-13 0,0 0 0 0,0 0 0 16,0 0 22-16,0 0 2 0,0 0 0 0,0 0 0 15,0 0-10-15,0 0-2 0,0 0 0 0,6 5 0 16,0 1-3-16,2 4-1 0,-2 6 0 0,0 5 0 16,0 6 0-16,0 7 0 0,0 8 0 0,0 6 0 15,-3 8 4-15,-3 2 1 0,0 8 0 0,-3-2 0 16,-3 2 18-16,0 0 3 0,-3 0 1 0,3 0 0 16,-3 3-35-16,1-3-12 0,-4-2 0 0,3-6 0 15,0-3-13-15,0-2-3 0,3-5 0 0,0-1 0 16,3-2-97-16,0-8-20 0,0-5-4 0,0-5-523 15,3-6-105-15</inkml:trace>
  <inkml:trace contextRef="#ctx0" brushRef="#br0" timeOffset="644007.5249">4604 10147 1728 0,'0'0'153'0,"0"0"-122"16,0 0-31-16,0 0 0 0,0 0 194 0,0 0 33 0,0 0 6 0,0 0 2 15,-6 8-187-15,6 0-38 0,3 5-10 0,-3 5 0 16,3 6-8-16,-3 11-6 0,3 10-1 0,-3 8 0 16,-3 7 15-16,3 9-12 0,-6 5 12 0,0 8-12 15,0 8 12-15,-3 0 16 0,-3-3-3 0,0 1-1 16,3-4 1-16,3-2 0 0,-3-7 0 0,3-4 0 15,0-7 18-15,0-6 3 0,6-3 1 0,0-4 0 16,-3-6-35-16,0-6-14 0,3-7 1 0,0-6 0 16,0-4 13-16,0-9 13 0,-3 0-2 0,3-2-1 15,6-6-10-15,-6-5 0 0,0 0 9 0,0 0-9 16,0-8 8-16,-3 0-8 0,0-3 8 0,3-4-8 16,0-4 8-16,6-2-8 0,-3-3 8 0,6-2-8 15,0 2 0-15,0-3 0 0,6 4 0 0,0 4 0 16,-3 1 0-16,3 4 0 0,0 4 0 0,-4 2 0 15,1 2 0-15,3 1 0 0,-3 3 0 0,0-1 0 0,0 3 0 16,3 3 0-16,-6 2 0 0,3-3 0 0,0 4-16 0,-3-1 0 16,2 3-1-16,-2-3 0 15,3 3-24-15,0-2-5 0,3 1-1 0,-3-1 0 16,0 2-121-16,3-3-25 0,3 0-5 0</inkml:trace>
  <inkml:trace contextRef="#ctx0" brushRef="#br0" timeOffset="644713.6376">5571 11208 2318 0,'0'0'103'0,"0"0"21"0,-6-3-100 0,3 3-24 0,0-5 0 0,0 2 0 16,0-2 35-16,0-3 1 0,0 0 1 0,0 0 0 15,-3-3-37-15,3 4-18 0,0-1 2 0,-3 0 0 16,0 2 16-16,-6 1 0 0,1 2 0 0,-1 3 0 16,0 0 24-16,-3 6 0 0,-3 2-1 0,0 2 0 15,-6 1-12-15,4 5-3 0,-1 0 0 0,0 5 0 16,-3 0-8-16,3 3 0 0,0 7 0 0,4-1 0 16,2-1 0-16,3-3 0 0,-3 1 0 0,6-4 0 15,3-1 0-15,-3-4-11 0,3-5 3 0,3 1 0 16,3-4-30-1,0-2-6-15,0-8 0 0,0 0-1 0,0 0 27 0,6 3 6 0,3-3 0 0,0-8 1 16,0 0 11-16,0-3 0 0,6-2 0 0,-3-3 0 0,-1-2 16 16,4-1 6-16,0-2 1 0,-3 2 0 0,0-2 14 0,3 5 3 15,-6 3 1-15,3 0 0 0,0 2-20 0,-6 6-4 16,0 2-1-16,3 3 0 0,2 3-6 0,1 0-2 16,-6 5 0-16,3 8 0 0,3 2-16 0,0 6-4 15,0 2-1-15,-3 1 0 0,-3 2 0 0,3-3 0 16,0-2 0-16,0 0 0 15,-3-6-38-15,-1 1-7 0,4-3-2 16,-3 0 0-16,0-6-4 0,0 1-2 0,3-6 0 0,0 1 0 16,-3-6-2-16,0-3 0 0,3-2 0 0,3-3 0 0,0-3 58 15,0-5 10-15,0-5 0 0,2-5 8 0,1-6 40 0,3-11 8 0,3-4 1 16,3-9 1-16,-3-2 6 0,6-8 2 16,2-3 0-16,-2-5 0 0,3-5-31 0,0-3-7 0,-1 2 0 15,1 1-1-15,0 0-27 0,0-1 0 0,-7 3 0 0,4 9 0 16,-6 1 29-16,0 12 4 0,-6 5 1 15,0 7 0-15,-6 6 24 0,0 8 5 0,-3 0 1 0,-1 5 0 16,-2 3-16-16,-3 5-4 0,0 3 0 0,0 2 0 16,-3 3-16-16,0 6-3 0,3 2-1 0,0 0 0 15,-5 8-24-15,-1 8 0 0,0 5 0 0,0 11 0 16,0 5-24-16,0 8 4 0,3 7 0 0,0 7 0 16,0 2 20-16,0 2 0 0,-3 1 0 0,6-4 0 15,-3 4 0-15,0 2 0 0,3 3 0 0,-3-3 0 16,3-5 0-16,-3 0-11 0,3-3 11 0,0-5-8 15,0-3-20 1,0-2-3-16,0-3-1 0,0-6 0 0,0-4-185 0,0-9-38 16,0-7-7-16</inkml:trace>
  <inkml:trace contextRef="#ctx0" brushRef="#br0" timeOffset="644974.951">5562 10470 2833 0,'0'0'62'0,"-9"2"13"0,0 1 2 0,0-3 3 0,0 3-64 0,0-1-16 0,0 1 0 0,4-1 0 16,5-2 0-16,0 0 0 0,0 0 0 0,8 6 0 15,4-1 0-15,6 0 0 0,3 3 0 0,3-2 0 16,6 1 0-16,5-1 0 0,7-4 0 15,6 1 0-15,5-3 0 0,1 0-9 0,5 0 1 0,1-3 0 32,-1-5-100-32,4 1-20 0,2-4-4 0,1 0-1 0</inkml:trace>
  <inkml:trace contextRef="#ctx0" brushRef="#br0" timeOffset="645559.3739">8021 10385 2541 0,'0'0'56'0,"0"0"11"0,-9 3 2 0,3-3 3 0,6 0-57 0,-6 2-15 0,-3-2 0 0,0 0 0 16,-3 0-9-16,0 0-5 0,-9 0-1 0,-2 3 0 31,-4 2-31-31,0 0-6 0,3 3-2 0,-6 3 0 16,-5 0 9-16,5 2 1 0,9 0 1 0,3 3 0 0,-6 0 34 0,1 0 9 0,2 2 0 0,9-2 0 15,3 0 16-15,-3 0 7 0,3-3 1 0,0-2 1 16,9 2-1-16,0-3 0 0,-3 1 0 0,6 2 0 16,3 0-24-16,3 1 0 0,6 2 0 0,0-1 0 15,-6 1 0-15,9 3 0 0,5-1 0 0,1 1 0 16,0-1 16-16,3 1 10 0,3-1 2 0,-1 1 1 15,1-1 11-15,0-2 3 0,3 0 0 0,-4-3 0 16,7-2-11-16,-9 0-3 0,-6-3 0 0,0-3 0 16,-1 3-17-16,-2-3-4 0,-9 0-8 0,-9-5 12 0,0 6-3 15,0 4-1-15,0-2 0 0,-3 3 0 0,-12 2-8 16,-3 3-9-16,4 0 9 0,-4 2-13 0,-12 6 13 0,0 0 10 16,0 0-2-16,-2 2 0 0,-1 1-22 0,0-1-5 15,0-2-1-15,10 2 0 16,5-5-13-16,-3 3-3 0,-3-5-1 0,3-3 0 15,0-3-165-15,4-2-33 0</inkml:trace>
  <inkml:trace contextRef="#ctx0" brushRef="#br0" timeOffset="645974.2738">8554 10861 2325 0,'0'0'103'0,"0"0"21"0,0 0-99 0,0 0-25 0,0 0 0 0,0 0 0 31,0 0-35-31,-9 3-12 0,9-3-2 0,-9 5-1 16,-3 0-14-16,0 6-2 0,0 2-1 0,-3 3 0 0,3 0 96 0,0 5 19 0,0 0 4 0,0 0 1 15,4 3 7-15,2-5 2 0,0 2 0 0,3 0 0 16,3-5-38-16,6 3-7 0,-3-4-1 0,3-1-1 15,-1-1-15-15,7-3 9 0,0 1-9 0,0-3 8 16,0-3-26-16,3-2-6 0,3 0 0 0,-3-6-1 16,3 0 13-16,-1-2 2 0,1 0 1 0,0-6 0 15,3 0 24-15,0-2 5 0,0-3 0 0,-1 1 1 16,-2-4 16-16,0 0 3 0,0 1 1 0,0-3 0 0,-6 2-17 0,0-2-3 16,0 5-1-16,-6-2 0 0,0 2 20 0,-3 0 3 15,0 0 1-15,-6 0 0 0,0 0-10 0,-3 0-2 16,0 3 0-16,-3 0 0 0,-6 5 5 0,3 3 1 15,-9-1 0-15,0 1 0 0,-6 3-38 16,4 2 0-16,-7 2-14 0,0 1 4 16,0-1-92-16,-2 6-18 0,-1 3-4 0,0 0-672 15,3-1-133-15</inkml:trace>
  <inkml:trace contextRef="#ctx0" brushRef="#br0" timeOffset="646385.1673">9030 10689 1785 0,'0'0'79'0,"0"0"17"0,0 0-77 0,0 0-19 0,0 0 0 0,0 0 0 15,0 0 120-15,3 8 20 0,3-3 4 0,3 3 0 16,-3 3-144-16,0 0-20 0,-1 4-9 0,1 4-2 15,3 5 40-15,-3 2 8 0,-3 3 2 0,0 0 0 16,3 3 7-16,-6-3 2 0,3 0 0 0,-3-2 0 16,3-3 11-16,-3-1 2 0,3-1 1 0,-3-4 0 15,0-2-30-15,0-3-12 0,0 0 8 0,-3-2-8 16,6-3 8-16,-6-3-8 0,3-5 0 0,0 0 8 16,0 0 11-16,0 0 1 0,0 0 1 0,-6-2 0 0,0-1 31 0,0-2 7 15,0-3 1-15,0-3 0 0,3 1-14 0,-3-1-2 16,1-5-1-16,2 0 0 0,-6-2-19 0,3-1-3 15,3-2-1-15,3-3 0 16,0 0-12-16,0-2-8 0,6-3 10 0,3 0-10 0,2 2 0 16,7 1-8-16,0 2-1 0,3-2 0 0,6 2-10 0,-3 3-1 15,-1-3-1-15,4 5 0 16,0 1-75-16,0 2-16 0,0 0-2 0,-1 0-697 16,1 3-139-16</inkml:trace>
  <inkml:trace contextRef="#ctx0" brushRef="#br0" timeOffset="646677.3853">9595 10538 1497 0,'0'0'133'0,"0"0"-106"0,0 0-27 0,0 0 0 16,0 0 200-16,0 0 36 0,0 0 6 0,6-5 2 16,3 2-204-16,3-2-40 0,3 0 0 0,6 0-16 0,0-1 56 0,5 1 10 15,1 2 2-15,6-2 1 16,3 0 6-16,2-1 1 0,1 1 0 0,3 0 0 0,2 0-39 0,1-3-7 16,0 0-2-16,-7-3 0 0,4 1-25 0,-6-4-6 15,0 1-1-15,-1 0 0 16,-5 0-178-16,0-1-36 0,0-1-7 0</inkml:trace>
  <inkml:trace contextRef="#ctx0" brushRef="#br0" timeOffset="646941.6847">9902 9760 2246 0,'0'0'100'0,"0"0"20"0,0 0-96 0,0 0-24 0,0 0 0 0,0 0 0 16,0 0 63-16,3 6 8 0,0 4 1 0,3 4 1 15,3 4-53-15,-3 3-12 0,0 8-8 0,-3 8 12 16,3 8 4-16,0 8 0 0,-1 0 1 0,1 3 0 16,-3 7 29-16,3 1 6 0,-3 5 0 0,0-3 1 15,0 0-31-15,0-3-6 0,0-2-2 0,0 0 0 16,3-5-14-16,-3-3-16 0,3-3 3 0,0-5 1 15,-3-5-179 1,-3-6-35-16</inkml:trace>
  <inkml:trace contextRef="#ctx0" brushRef="#br0" timeOffset="647462.2844">10869 10279 2300 0,'0'0'102'0,"0"0"21"0,0 0-99 16,0 0-24-16,0 0 0 0,0 0 0 0,0 0 24 0,0 0 0 0,0 0 0 0,-3-3 0 31,-3-5-80-31,-3 3-16 0,3 0-3 0,-2 0-1 0,-1 2 56 0,-6 3 12 0,3 0 8 0,0 3-12 16,-3 5 30-16,3-1 6 0,-3 4 0 0,0 2 1 15,3 1 13-15,1 4 2 0,-1-2 1 0,3 5 0 16,0 3 3-16,3 0 0 0,6 0 0 0,-3-1 0 16,3-1-29-16,3 1-6 0,3-2-1 0,3 1 0 15,-3-4-8-15,9 1 0 0,-4-1 0 0,4 1 0 16,3-3 18-16,0 2 5 0,0 3 1 0,0 0 0 16,3 3 21-16,-4 3 5 0,1-3 1 0,0 2 0 0,-6 0 3 15,0 1 1-15,0-3 0 0,-6-3 0 0,-3-3-2 0,0 4 0 16,-6-7 0-16,0 1 0 0,-3-2-43 0,-6-1-10 15,-3 0 0-15,-9-2 0 16,-5-3-96-16,-7-1-18 0,-3-1-4 0,-8-1-749 16,-7-5-149-16</inkml:trace>
  <inkml:trace contextRef="#ctx0" brushRef="#br0" timeOffset="649814.524">13018 10438 172 0,'0'0'16'0,"0"0"-16"16,0 0 0-16,0 0 0 0,0 0 424 0,0 0 83 15,0 0 16-15,0 0 3 0,0 0-351 0,0-8-71 16,0-5-13-16,0-1-3 0,3 1-64 0,3 0-12 15,0-6-2-15,0-2-1 0,3 3-18 0,0-6-4 16,0 3-1-16,3-6 0 0,3 4 38 0,0-1 7 16,0-5 1-16,2 2 1 0,-2 1-19 0,3 5-4 0,3-3-1 15,0 5 0-15,-6-2 3 0,0 2 0 0,2 4 0 0,-2 1 0 16,0 4-12-16,-3 7 12 0,3 3-12 16,0 8 12-16,0 0-12 0,3 3 0 0,-1 2 0 0,4 8 0 15,-3 5 0-15,3 6-9 0,0 5 9 0,0 6 0 16,-3 4-25-16,-1 9 1 0,-2 2 1 0,-3 0 0 31,-3 3-11-31,0-3-2 0,0 0-1 0,0-2 0 0,-9-3 18 0,3-3 4 0,-3-2 1 0,0-6 0 16,-6-2 14-16,3-6 0 0,0-5 0 0,-3-5 10 15,-3-3 15-15,6-5 3 0,-3-5 1 0,3-1 0 16,-3-4-1-16,0-4 0 0,0-4 0 0,3-4 0 16,-6-2-19-16,6-2-9 0,0-9 8 0,3-2-8 15,0-8 11-15,3-5-3 0,0-3-8 0,6-6 12 16,3-2-12-16,3-2 8 0,6-6-8 0,3-3 0 0,3-5 16 15,-1 1-4-15,7 4 0 0,-3 0 0 16,3 6-12-16,-4 2-13 0,4 6 2 0,0 2 1 0,-3 6 10 16,2 2 0-16,1 9 0 0,-3 4 0 0,-3 6 13 0,-1 7 2 15,1 6 0-15,-3 6 0 0,-3 4 7 0,0 6 2 16,0 8 0-16,-4 2 0 0,1 4-24 0,-3 7 0 16,0 0 0-16,-3 8 0 0,-3 2 0 0,-3 4 0 15,0-4 0-15,-3 3 0 16,0-2-39-16,3-3-9 0,-6-3-1 0,0-5-1 15,-3 0-125-15,0-7-25 0,0 20-4 0,0-24-2 0</inkml:trace>
  <inkml:trace contextRef="#ctx0" brushRef="#br0" timeOffset="650485.7268">15947 10507 345 0,'-6'13'31'0,"6"-13"-31"15,6 5 0-15,-6-5 0 0,0 0 434 0,6 5 81 16,-6-5 16-16,9 3 3 0,9-6-429 0,-3-2-85 16,3-3-20-16,3-5 0 15,-1-3-71-15,4-2-14 0,-3-9-3 0,3 3-1 16,-3 0 36-16,3 1 7 0,-1-4 2 0,-2 3 0 0,0 1 44 0,0-1 0 16,0 3 0-16,3-3 0 0,-4 0 63 0,1 0 5 0,-3 0 2 0,-3 3 0 15,0 3-14-15,-3 2-4 0,-3-3 0 16,-3 3 0-16,-3 1-22 0,-3 4-5 0,0-2-1 15,-3 2 0-15,-3 1-24 0,0-1 0 0,-6 0 0 0,3 6 0 16,-6 5 0-16,0 3 0 0,-3-1 0 0,0 4 0 16,1-1 12-16,-4 6-4 0,0-1 0 0,0 6 0 15,0-3 3-15,3 3 0 0,0 3 0 0,1-1 0 16,2 1 4-16,0 4 1 0,3 4 0 0,0 2 0 16,3 3 8-16,3 5 3 0,0 3 0 0,3 2 0 15,3 0-7-15,3-2 0 0,0 2-1 0,3-2 0 16,0-3-3-16,3-3-1 0,0 1 0 0,0-6 0 15,0-3-3-15,0-2 0 0,3-3 0 0,-3-2 0 16,2-6-54-16,-2-5-11 0,3 0-3 0,3-5 0 16,3-3-163-16,0-8-33 0,21-16-6 0,-4-3-2 0</inkml:trace>
  <inkml:trace contextRef="#ctx0" brushRef="#br0" timeOffset="650734.0659">16712 9165 2296 0,'0'0'102'0,"0"0"21"0,0 0-99 0,0 0-24 0,6 8 0 0,-3 0 0 16,0 0 60-16,3 5 6 0,6 3 2 0,-6 3 0 16,-6 4-37-16,6 9-7 0,9 3-2 0,-6 10 0 15,-6 7-12-15,3 7-2 0,3 2-8 0,0 5 12 16,-1 2 12-16,-5 7 1 15,0 1 1-15,-3 1 0 0,9 0-6 0,-9-3-2 0,-3-5 0 16,0-3 0-16,3-3-18 0,-3-2 8 0,-5-5-8 0,-1-6 0 31,-9-2-162-31,3-9-39 0</inkml:trace>
  <inkml:trace contextRef="#ctx0" brushRef="#br0" timeOffset="651111.0559">17138 10388 2595 0,'0'0'115'0,"9"0"24"0,0 0-111 0,3-6-28 16,6 1 0-16,-1 0 0 0,-2-6 0 0,9-5 0 15,9 0-9-15,-3-5 9 16,-4 0-68-16,1 0-6 0,-3-3-2 0,0 0 0 0,-3 0 49 0,-3 3 10 15,-4-3 1-15,-2 3 1 0,3 3 51 0,-3-1 9 16,-9 1 3-16,3-1 0 0,0 1-1 0,-3-1 0 16,-3-2 0-16,-3 2 0 0,-3-2-3 0,-3 3 0 15,0-1 0-15,-3 3 0 0,-3 6-44 0,0-3 0 16,4-1-10-16,-4 4 2 0,-3-1 8 0,3 6-10 0,0 0 10 16,3 5-10-16,0 0 10 0,0 5 0 0,-6 3 0 0,10 5 0 15,2 8 0-15,-3 6 0 0,0 4 0 0,0 4 0 16,9 7 0-16,0-2-15 0,0 2 3 0,0 3 0 15,-3 3-2-15,3-3 0 0,9-3 0 0,-3 3 0 32,-6-5-18-32,6-1-4 0,3-4-1 0,0-3 0 15,-4-6-183-15,1-2-37 0,3 13-7 0,9-16-2 0</inkml:trace>
  <inkml:trace contextRef="#ctx0" brushRef="#br0" timeOffset="651691.5006">17831 9901 1728 0,'18'10'153'0,"-12"-4"-122"0,-3-1-31 0,0 5 0 0,0 4 200 0,0 2 33 15,0 5 7-15,0 3 2 0,0 7-190 0,0-2-39 16,3 1-13-16,-3 1 9 16,0 4-41-16,0-4-9 0,0 4-2 0,0-1 0 15,3 1 2-15,-3 2 0 0,0 0 0 0,0 0 0 0,3-6 25 0,-3-1 6 16,0-4 1-16,-3-2 0 0,3-3 20 0,0-5 4 15,-3-3 1-15,0-5 0 0,-3 0 3 0,3-8 1 16,0 0 0-16,0 0 0 0,0 0 4 0,0 0 2 16,0-8 0-16,-3-8 0 0,3 0 27 0,0-5 6 15,3-5 1-15,3-3 0 0,0-6-23 0,6 3-4 16,-1-2-1-16,4 0 0 0,6-1 13 0,-3 3 3 16,3 3 0-16,0 3 0 0,5-3-24 0,-2 5-5 15,0 0-1-15,0 3 0 0,0 3-5 0,-3 2-1 0,-4 0 0 0,1 8 0 16,0 0-12-16,-6 3 0 0,0 2 0 0,0 3 0 15,0 3 0-15,0 2-10 0,0 0 0 0,-1 6 0 16,1 5-12-16,0 5-2 0,0 0-1 0,-3 5 0 16,-3 1 10-16,0 2 3 0,-3 3 0 0,-3 2 0 31,0-2-20-31,-3 2-4 0,-3 1-1 0,0-4 0 0,0 1 23 0,-3-5 5 0,-3-6 1 0,3 0 0 16,-3-5 8-16,1 0 0 0,-1-6 0 0,3-2 0 15,-3-5 0-15,0 0 0 0,0-3 0 0,3-6 0 16,-3-2 0-16,3-2 0 0,-3-6 8 0,6 0-8 15,0 0 15-15,3-8-2 0,3-5 0 0,6 0 0 16,0-3 7-16,6 1 0 0,0-4 1 0,3 3 0 16,6-2-9-16,-3 5-1 0,3 2-1 0,-1 4 0 0,-2 1-10 15,0 9 8-15,-3 0-8 0,3 5 8 0,-3 3 1 0,0 2 0 16,-3 6 0-16,-1 5 0 0,-2 5-9 0,3 3-12 16,0 5 2-16,0 0 1 0,-3 6 9 0,0 2-13 15,-3 0 5-15,3 0 8 16,-6 5-45-16,3-2-2 0,-3-3 0 0,0 3 0 15,0-6-78-15,-3-2-16 0,-6-3-3 0,3 1-947 16</inkml:trace>
  <inkml:trace contextRef="#ctx0" brushRef="#br0" timeOffset="652095.4178">18930 10337 2948 0,'0'0'65'0,"9"0"14"0,0-2 2 0,3-1 1 0,2 0-66 0,4-5-16 0,0 0 0 0,0-5 0 31,3-3-73-31,0 0-19 0,0-2-3 0,-1-1-1 16,-2 1 40-16,-3 2 8 0,3 0 2 0,0 3 0 0,-6 0 62 0,3-1 13 0,-3-1 3 0,-4 1 0 15,4-1 20-15,-3 1 5 0,-3 1 1 0,3 0 0 16,0-3-6-16,-6 0 0 0,0-5-1 0,0 2 0 15,-3 1-34-15,-3-3-6 0,0 0-2 0,0 2 0 16,-3 3-9-16,3 3-12 0,-6 2 2 0,3 1 1 16,0 2 9-16,0 0 0 0,-3 3 0 0,4-1 0 15,-4 1-16-15,3 2-5 0,0 6-1 0,0 0 0 0,0-1 10 0,-3 6 1 16,0 3 1-16,0 2 0 0,-3 3 10 0,-3 2 12 16,3 1-2-16,0 7-1 0,3 1-9 0,-2 2-12 15,2 0 2-15,-3 0 1 0,6 0 1 0,0 0 0 16,0-2 0-16,3-3 0 0,0 2-4 0,3-2 0 15,3-3 0-15,0-2 0 16,0-1-93-16,0-5-19 0,3 1-4 0,3-4-1 16,0-2-120-16,0-5-24 0</inkml:trace>
  <inkml:trace contextRef="#ctx0" brushRef="#br0" timeOffset="652480.3892">19466 9835 2257 0,'0'0'100'0,"12"2"20"0,-4 4-96 0,1-6-24 0,-9 0 0 0,9 5 0 16,0-3 108-16,0 6 16 0,0-2 3 0,-3 4 1 16,3 3-108-16,-3 3-20 0,0 6 0 0,3 1-10 15,-6 6 10-15,3 3 8 0,0 3-8 0,0-1 11 16,-3 0-29-16,0 3-6 0,3-2 0 0,-1-1-1 16,-2 1 14-16,-3-4 11 0,0-2-13 0,0-2 5 15,0-3-8-15,3-6 0 0,-6-2-1 0,3-5 0 16,0-3-12-16,0-8-3 0,0 0 0 0,0 0 0 15,0 0 21-15,0-8 11 0,0-3-12 0,0-7 12 16,3-4 28-16,0-1 13 0,0-4 3 0,6-2 0 16,-3-3-4-16,0-2-1 0,3 0 0 0,3-1 0 15,0 1-16-15,3-3-3 0,0 2-1 0,0 4 0 16,0 4-11-16,-1 6-8 0,-2 2 9 0,0 6-9 0,-3 3 16 0,3 4-4 16,-3 1 0-16,-3 8 0 0,3 2 6 0,-3 6 1 15,3 4 0-15,-3 9 0 0,-3 3-31 0,0-1-5 16,0 3-2-16,3 3 0 0,-3-3 19 0,3 0 0 15,-4 0 0-15,1 0 0 0,3 1-13 0,-3-1 1 16,0-3 0-16,0-2 0 16,-3-6-92-16,3 1-17 0,-3-6-4 0,-3-2-626 15,3-3-125-15</inkml:trace>
  <inkml:trace contextRef="#ctx0" brushRef="#br0" timeOffset="652763.6326">20049 9829 2797 0,'30'-2'124'0,"-15"-1"25"0,3 0-119 0,2 1-30 0,4-4 0 0,0 1 0 16,3-3 58-16,6-2 6 0,-1 2 0 0,4-3 1 15,0-2-65-15,2 0-16 0,4-1-1 0,0 4-1 16,-1 2 2-16,1 0 0 0,3 0 0 0,-1 3 0 15,1-3 16-15,0 2 14 0,-1 1-2 0,1 0-1 16,0 2-11-16,-4 1-17 0,-5-4 4 0,0 4 1 16,-7-1-4-16,1 0-1 0,-6-2 0 0,0 0 0 15,-3 2-106 1,-3 0-21-16,-1-2-4 0,1 0 0 0,-6 2-114 16,-3-2-22-16,6-3-5 0,-15 8-1 0</inkml:trace>
  <inkml:trace contextRef="#ctx0" brushRef="#br0" timeOffset="653029.9351">20701 8954 2073 0,'21'5'92'0,"-12"-3"19"0,3-2-89 0,-1 6-22 16,4-4 0-16,0 6 0 0,0 3 176 0,0 5 32 15,0 2 5-15,0 9 2 0,-3 2-172 0,-3 11-35 0,-3 2-8 0,-1 6 0 16,-2 2 0-16,-6 5 0 0,1 4 0 0,-7 7-11 16,3 0 2-16,0 5 0 0,0-5 0 15,0 6 0-15,-3 2 9 0,3-5-8 0,-3-3 8 16,-3-5-8-16,3-3-3 0,-3-2 0 0,6-4 0 16,-6-4 0-1,0 0-133-15,-2-6-26 0,2 3-6 0</inkml:trace>
  <inkml:trace contextRef="#ctx0" brushRef="#br0" timeOffset="653547.5401">21862 9538 864 0,'21'6'76'0,"-13"-4"-60"15,1-2-16-15,0 0 0 0,0 0 305 0,-3 0 59 16,3 0 11-16,-9 0 2 0,0 0-261 0,0 0-53 0,0 0-11 0,0 0-1 16,-9 0-51-16,-3 0-25 0,-6 0 2 0,-2 3 1 15,-7-1 2-15,0 6 1 0,0 3 0 0,0 2 0 32,4 6-5-32,-4-3-2 0,6 5 0 0,0 0 0 0,6 0 26 0,0 0 0 0,1 0 0 0,2 3 11 15,0-3 9-15,3 1 1 0,3-4 1 0,0 3 0 16,3-2-9-16,3 5-1 0,0-1-1 0,3 1 0 15,3 3 9-15,0-3 3 0,3-1 0 0,6 1 0 16,0 3 13-16,-1-1 2 0,4-2 1 0,0 2 0 16,3 3 18-16,0 3 4 0,-3 0 1 0,2 0 0 15,-2-1-24-15,-6 4-5 0,0-3-1 0,-9-1 0 16,-6-2-23-16,-9-5-9 0,6 0 0 0,-15 0 9 16,-5-6-37-1,-13 1-7-15,-3-3-1 0,-11-8-1 0,-10 2-110 0,-5-7-21 0,-10 0-5 0,-5-6-871 16</inkml:trace>
  <inkml:trace contextRef="#ctx0" brushRef="#br0" timeOffset="655991.0014">4044 13078 1764 0,'0'0'78'0,"-3"6"16"0,3-6-75 0,0 8-19 0,0-8 0 0,-3 5 0 16,3-5 35-16,0 0 3 0,0 0 1 0,0 0 0 15,6 3-26-15,0-1-5 0,3 1 0 0,3-3-8 16,0-3 12-16,0-2-12 0,3 0 12 0,2-6-12 15,1 0 12-15,3-2-4 0,-3 0 0 0,3-3-8 0,-3-2 20 0,2-1-4 16,1-2 0-16,3 0 0 0,0 2-1 0,0-2-1 16,-9 0 0-16,2 0 0 0,4 0-14 15,-3-1 11-15,-3-1-11 0,0-1 10 0,-3 0-10 0,-3-3 0 16,6-4 9-16,-3 2-9 0,-4-3 8 0,1 3-8 16,-3-3 8-16,3 0-8 0,0 1 0 0,-3 4 0 15,-6-2 0-15,6 5 0 0,-3 0 0 0,-3 1 8 16,0 1-8-16,-3 1 0 0,3 3 0 0,0 2 9 15,-3 0-9-15,0 3 0 0,-3 2 9 0,0 1-9 16,3 2 0-16,-3 2 9 0,0 1 14 0,0 0 2 16,3 2 1-16,-2 0 0 0,-1 3-26 0,0 0 8 15,0 3-8-15,0 0 0 0,0 2 0 0,3 3 0 16,-3 0 0-16,3 2 0 0,0 4 0 0,-3 2 0 0,3-1-12 0,0 7 12 16,0 1 0-16,0 1 0 0,3 5 0 0,0 0 0 15,-3 6 0-15,3 2 8 0,0 5 0 0,0 1 0 16,0 2 8-16,-3 5 0 0,3 0 1 0,-3 3 0 15,3 3-7-15,-3 2-2 0,0 3 0 0,3-1 0 16,0 1-8-16,0 0 0 0,-3-5 0 0,0 2 0 16,6-3 0-16,-3 1 8 0,0-3-8 0,-3 0 0 15,3 0 0-15,-3-6 0 0,0 1 8 0,0-6-8 16,0 1 0-16,-3-6 0 0,3 0 0 0,-3-8-11 16,0 0 11-16,0-5-13 0,3-3 5 0,-2-2 8 15,-4-6 0-15,6 0 0 0,-3-5 0 0,0-3 0 16,0 0 0-16,0-5 0 0,0-2 0 0,3-1 0 15,-3-5 0-15,3-2 0 0,-3-4 0 0,3-1 0 16,3-1 0-16,-3-5 0 0,6-1 0 0,0-4 8 16,0-1-8-16,3-2 0 0,3-2 0 0,3-1 8 0,0 0-8 0,0 0 0 15,2 3 0-15,4 3 0 0,-3 2 0 0,3 5 0 16,-3 4-9-16,3 4 9 0,0 0 0 0,0 3 0 16,-4 3 0-16,4 0 0 0,0 2 0 0,-3 3 0 15,3 0 0-15,3 3 0 0,-3 2 0 0,-4 3 14 16,4 3-4-16,0 5-1 0,3-1-9 0,-3 4 0 15,3 2 9-15,-3 3-9 0,2 0 0 16,-2 2-8-16,0 1 0 0,0-1 0 0,-3 3-12 0,3-2-1 16,-3-3-1-16,-1 2 0 15,1-2-85-15,-3 0-17 0,-3-3-3 0,3-5-757 0</inkml:trace>
  <inkml:trace contextRef="#ctx0" brushRef="#br0" timeOffset="656737.0053">5473 13547 2026 0,'0'0'90'0,"0"0"18"0,0 0-86 0,0 0-22 0,-3-8 0 0,3 0 0 16,0-3 54-16,-3 1 6 0,3-6 2 0,0 3 0 15,0-1-62-15,0 1-20 0,-3 2 0 0,0 1 0 16,-3 2 20-16,0 3 0 0,-3 2 8 0,0 0-8 15,0 3 28-15,0 0 0 0,-3 0 0 0,0 3 0 16,-2 5-3-16,-1-3-1 0,-3 1 0 0,3 4 0 16,0 1-16-16,0-1-8 0,-3 4 8 0,3 1-8 15,1 4 0-15,2 2 0 0,-3 0 0 0,0 0 0 16,3 1-12-16,3-1 3 0,-3-3 0 0,3 3 0 0,-3 1 9 16,3-4-13-16,6 1 5 0,-3-1 8 0,0 1 0 0,6-3 0 15,0-1 0-15,3 1 0 0,0-5 0 0,3-1 0 16,0 1 0-16,0-6 0 0,3 1 0 0,0-4 0 15,0-2 0-15,0-2 0 0,3-4 8 0,0 1-8 16,-3-6 0-16,0 1 8 0,3-1-8 0,-3-2 8 16,2-3-8-16,-2 0 8 0,-3-2 18 0,0-1 3 15,0 1 1-15,0-1 0 0,-3 3-17 0,0 1-3 16,0 1-1-16,0 1 0 0,-3 5 6 0,3 0 1 16,-3 3 0-16,3 0 0 0,-3 5-7 0,0 0-1 15,0 0 0-15,0 0 0 0,0 0-8 0,3 8 0 0,3 2 0 16,-3 3 8-1,0 3-28-15,3 5-5 0,0 1-2 0,0-1 0 16,0-3-5-16,0 3-2 0,0-2 0 0,0 2 0 0,0-2 18 0,-1-4 3 0,1 1 1 16,3-2 0-16,3-1-3 0,-3-5 0 0,3-3 0 0,0-5 0 31,6 0-17-31,0 0-3 0,3-5-1 0,-1-3 0 0,4-8 15 0,3 0 2 0,0-5 1 0,3 2 0 16,-1-7 18-16,4-1 0 0,3-2-8 0,2 0 8 15,1-2 0-15,0-1 0 0,0 0 0 0,-1 0 0 16,-2 3 11-16,-3 3-1 0,-1-1 0 0,-2 6 0 15,0 0 22-15,-3 5 4 0,-3 0 0 0,-4 6 1 16,1-1 15-16,3 3 2 0,-3 5 1 0,-3 1 0 16,0 2-18-16,-3 2-3 0,-1 1-1 0,1 5 0 15,-3 0-17-15,0 3-3 0,0-1-1 0,-3 3 0 0,-6 3-12 16,-3 0 0-16,0 3 8 0,0-1-8 0,-6 1 0 0,-3 2 0 16,0 0-9-16,-9 3 9 0,0-3-14 0,-5 3 3 15,-1 0 1-15,-3-3 0 0,-3 3 10 0,0-3 0 16,-2 0 0-16,-4-3-8 0,0 4 8 15,-2-4 8-15,-4-2-8 0,0 0 11 0,1-6-11 0,-4 1-17 16,3 0 4-16,1-3 1 16,-4-6-100-16,6-2-19 0,-2 0-4 0,5-2-1 15,0-6-95-15,9-3-19 0,-17-15-4 0,29-4-1 0</inkml:trace>
  <inkml:trace contextRef="#ctx0" brushRef="#br0" timeOffset="658822.4268">7783 13327 1742 0,'20'3'77'0,"-20"-3"16"0,0 0-74 0,9 0-19 0,6 0 0 0,0-3 0 16,-3 0 31-16,3-5 2 0,3-2 1 0,6-3 0 15,-1-3-34-15,-2-5-11 0,0-3 0 0,0 0 0 16,9-2 11-16,-4-6 0 0,-8 0 0 0,6-2 0 16,0-3 12-16,0 0-3 0,0-3 0 0,-4 0 0 15,1-2 7-15,3 2 2 0,3 0 0 0,0-4 0 16,-7 1-2-16,4 1 0 0,-3 0 0 0,0 2 0 15,0 3-2-15,-3 0-1 0,-3 5 0 0,-4 3 0 16,1 2-2-16,-3 1-1 0,-3 2 0 0,0 0 0 16,-3 3 22-16,0 0 5 0,-6-3 1 0,3 3 0 15,-3-3-3-15,-3 3-1 0,3-3 0 0,-3 3 0 16,0 3-25-16,-3-4-9 0,0 4 0 0,1-3 9 16,-4 0-9-16,0 2-11 0,3 0 3 0,-3 1 0 15,3-1 8-15,-6 4-12 0,0-1 12 0,3 2-12 0,3 1 12 16,-3 5 0-16,-2-2 0 0,2 4-8 0,0 4 8 15,3 2 0-15,-3 0 8 0,0 5-8 0,-3 0 13 16,3 6-1-16,3 2-1 0,-3 6 0 0,0 5-2 16,4 5 0-16,2 5 0 0,3 8 0 0,-6 3-9 0,3 8 0 15,0 0 0-15,6 5 0 0,3 6 15 0,-3 2 1 16,0 5 0-16,6 4 0 0,9-1-1 0,-1 2 0 16,-11 1 0-16,6 2 0 0,6-2-3 0,-3 0 0 15,-3-6 0-15,0-2 0 0,-3-5-12 0,3-1 0 16,-3 1 8-16,-3-6-8 0,-3-3 0 0,0-4 0 0,3-6 0 0,-3-6-10 15,-6 1-6-15,3-8 0 0,-3-6-1 0,0-2 0 32,3-3-8-32,-6-5-2 0,-3-5 0 0,6-3 0 0,3 0 8 15,-3-6 2-15,-3-2 0 0,-3-2 0 0,4-1 17 0,2-5-10 16,0-3 10-16,-6-4-8 0,0-1 16 0,6-6 3 0,12-4 1 16,-6 0 0-16,-9-6-12 0,9 0 12 0,6-5-12 0,3 0 12 15,0-3-12-15,0 1 0 0,3 2 0 0,-1 2 0 16,7 3-9-16,0 3 9 0,-6 3-12 0,0 5 12 15,3 2-9-15,0 6 9 0,-3 0 0 0,0 5-9 16,-1 2 9-16,4 4 0 0,3-1 0 0,0 6 8 16,-3-1-8-16,0 4 0 0,6 2 0 0,-3 2 0 15,-1 1-16-15,1 2 1 0,3 3 1 0,-3 0 0 16,3 0-5-16,0 0-1 0,-4-3 0 0,-2 0 0 16,6 0 20-16,-3-2 0 0,3-1 0 0,0 1 9 15,-3-3 4-15,2 0 1 0,1-3 0 0,0 0 0 0,0 1-23 16,3-4-5-16,-3 4-1 0,2-9 0 0,1 0 23 15,3-2 4-15,-6 2 0 0,6-2 1 0,-4 0-13 0,1 0 0 16,-3-6 0-16,0 3 0 0,3 0 10 0,-3-2 2 16,-1 2 1-16,1-3 0 0,-3-2 3 0,-3 0 0 15,0 2 0-15,-3-2 0 0,-3 0-3 0,0-1 0 16,-3-2 0-16,0 1 0 0,-3-1 11 0,-1-3 1 16,-2 1 1-16,-2-1 0 0,-1 1-9 0,-3-4-1 15,-3 4-1-15,0-1 0 0,-3 1-2 0,-3-1 0 16,0-2 0-16,3 5 0 0,-6 0-13 0,3 3 0 15,1 3 0-15,-1 2-10 0,-6 0-4 0,3 8-1 16,-3 0 0-16,0 5 0 0,0 3 15 0,1 0-12 16,-4 5 12-16,3 6-12 0,0 2 12 0,0 5 0 0,3 1 9 15,4 2-9-15,2-3 0 0,3 6 0 16,6 0 0-16,0 2 0 0,6-2 19 0,3 2-3 0,3 1 0 0,5 2 0 16,-2-3 19-16,3 1 3 0,3-4 1 0,3-4 0 15,-3-1-39-15,6-5 0 0,-1-5 0 0,4 0 0 16,6-3-17-16,0-5 1 0,-1 0 1 0,4-8 0 31,0-2-127-31,3-6-26 0,-4-6-4 0</inkml:trace>
  <inkml:trace contextRef="#ctx0" brushRef="#br0" timeOffset="659171.4932">9640 13118 1036 0,'3'11'92'0,"-3"-11"-73"0,0 5-19 15,-3 0 0-15,0 1 275 0,0-1 51 16,3-5 10-16,-3 5 3 0,3-5-266 0,0 8-53 0,-3-3-10 0,3 3-2 16,0 0-8-16,3 3-10 0,0-1 10 0,3 1-13 15,-3 2 61-15,3 0 12 0,3 6 2 0,0-3 1 16,-3 0-31-16,3 5-5 0,0-3-2 0,-1 4 0 16,1-4 11-16,-3-2 1 0,0 0 1 0,0-6 0 31,0 1-61-31,0-3-12 0,-3-3-2 0,-3-5-743 0,6-2-149 0</inkml:trace>
  <inkml:trace contextRef="#ctx0" brushRef="#br0" timeOffset="659327.0762">9881 12594 2919 0,'0'11'64'0,"-3"-3"14"0,-3 0 2 15,3 0 2-15,-3-3-66 0,-3 0-16 0,3-2 0 0,-3-3 0 16,6-3-184-16,-3-5-40 0</inkml:trace>
  <inkml:trace contextRef="#ctx0" brushRef="#br0" timeOffset="660117.9613">10450 13123 172 0,'0'0'16'0,"0"0"-16"0,-3 8 0 0,-3-2 0 16,6-6 322-16,0 0 62 0,0 0 12 0,0 0 2 15,0 0-398-15,0 0-93 0,0 0-12 16,0 0-3-16,0 0 121 0,0 0 24 0,0 0 5 0,0 0 1 16,0 0 33-16,0 0 8 0,0 0 0 0,0 0 1 15,0 0-18-15,3-6-4 0,-3-2-1 0,0 3 0 16,0-6 4-16,0 4 1 0,-3-4 0 0,0 0 0 15,0 3-7-15,-3-2 0 0,0-1-1 0,3 1 0 16,-3 2-34-16,-3 0-6 0,3 0-2 0,0 3 0 0,-3-1 2 16,-3 4 0-16,3 4 0 0,-3 1 0 0,-3 0-19 0,4 2 0 15,-1 3 0-15,-3 2-9 0,3 1 9 0,0 2 0 16,0 6 8-16,0-6-8 0,3 0 0 0,0-2-13 16,-3 2 1-16,3 0 1 0,4 3-5 0,-1-3 0 15,0 1-1-15,3-1 0 0,0-3-6 0,3 4-1 16,0-4 0-16,3 1 0 15,0-1-9-15,0-2-3 0,3 0 0 16,2-5 0-16,-2 0 14 0,3-1 2 0,3-4 1 0,0-1 0 0,0-2 8 0,3-3 2 16,0-3 0-16,0-2 0 0,3-3 1 0,-1-3 0 0,-2 4 0 0,3-4 0 15,-3-2 8-15,3 2 11 16,0 3-3-16,-3 1 0 0,3 1 35 0,-7 1 6 0,4 5 2 16,-3 3 0-16,0 0-16 0,0 5-3 0,3 0-1 0,-3 5 0 15,0 0 18-15,0 6 4 0,3 2 1 0,-4 3 0 16,4 5-54-16,-3-2 0 0,-3 4-8 0,0 4 0 15,0-1-4-15,-3 6 0 0,-6 0 0 0,0 5 0 32,0 0-19-32,-6 5-4 0,0 6-1 0,-3-1 0 0,-3-2 23 0,-3 0 4 0,3-2 1 0,-5-1 0 15,-4-5 8-15,-3 0 0 0,-3 0 0 0,0-5 0 16,-5-3-13-16,2-2 2 0,0-6 1 0,3-3 0 16,3-2 10-16,1-3 0 0,2-5 0 0,3 0 0 15,3-3 18-15,0 3 2 0,0-5 1 0,0-3 0 16,4 0 26-16,2-3 5 0,3 1 0 0,0-1 1 0,0-2-7 15,3 0-2-15,6-3 0 0,0-3 0 0,0-2-25 0,6-6-6 16,3-2-1-16,2-3 0 0,7-5-12 0,6-3 0 16,3-2 0-16,3-6-10 15,2-7-32-15,7-1-6 0,3-2-2 0,-1-3-734 16,-2 3-146-16</inkml:trace>
  <inkml:trace contextRef="#ctx0" brushRef="#br0" timeOffset="660618.625">11006 11983 864 0,'0'0'38'0,"0"0"8"0,0 0-37 0,0 0-9 0,0 8 0 0,0 3 0 16,3 2 292-16,0 8 57 0,3 8 11 0,0 8 3 15,3 8-271-15,3 8-55 0,-3 0-10 0,3 8-3 16,-3 5 1-16,3 3 0 0,-1 5 0 0,-2-3 0 16,3 3 11-16,-3 0 3 0,3 0 0 0,0 3 0 15,-3 0-31-15,3-3-8 0,0-3 0 0,-6-4 0 0,0-4 0 16,-3-7 0-16,3-3 0 0,-6-3 0 0,-3-5 0 15,0-6 0-15,-3-7 0 0,0-5 0 0,-3-6-20 0,0-5 2 16,3-6 0-16,-3-2 0 0,3-5-6 0,-3-3 0 16,0-8-1-16,0-5 0 0,0-6 25 0,3-2-8 15,-3-3 8-15,7-2 0 0,-1-6 0 16,3 0 17-16,3-2-2 0,-1 2-1 0,7-5 22 0,3 5 4 16,3 1 0-16,0 1 1 0,3 4-23 0,0 2-5 15,-3 8-1-15,3 0 0 0,2 6 0 0,-5 5-1 16,0 2 0-16,0 6 0 0,0 5 17 0,0 5 4 15,0 8 1-15,0 3 0 0,-1 2-33 0,1 6 0 16,0 2 0-16,-3-2 0 16,0 0-20-16,-3 0-12 0,3-6-1 0,-3 0-1 15,0 4-90-15,3-7-17 0,-3-4-4 0,2-6-863 0</inkml:trace>
  <inkml:trace contextRef="#ctx0" brushRef="#br0" timeOffset="660985.6394">11771 12118 864 0,'0'-19'38'0,"0"11"8"0,-3 1-37 0,3 1-9 16,0-2 0-16,0 8 0 0,0 0 265 0,0 0 51 15,0 0 11-15,0 0 1 0,6 11-216 0,3 5-44 16,-6 5-9-16,3 8-2 0,0 8-9 0,3 8-3 16,3 5 0-16,0 6 0 0,3 2-2 0,-3 8-1 15,-1 0 0-15,4 3 0 0,-3-3 6 0,0 6 2 16,0-3 0-16,3 2 0 0,-3 3-24 0,0-5-5 15,3-3-1-15,-4-8 0 0,4-2-20 0,0-9 0 16,-3-2 0-16,3-5-8 0,-3-8-13 0,0-3-3 16,0-8 0-16,-3-5 0 15,3-3-179-15,0-8-36 0,-7-5-7 0</inkml:trace>
  <inkml:trace contextRef="#ctx0" brushRef="#br0" timeOffset="661235.9715">11569 12697 2246 0,'0'0'200'0,"0"6"-160"0,0-6-32 0,0 0-8 16,0 0 157-16,0 0 31 0,0 0 5 0,0 0 2 15,0 0-156-15,6 0-31 0,3 0-8 0,6-3 0 16,5-5-24-16,10 0-7 0,12-2-1 0,2-4 0 15,10 6 32-15,3-2 0 0,2 5 0 0,1-3 0 0,5 5-16 0,-2 0 4 16,2 1 0-16,-2-4 0 16,-1-2-169-16,-2 0-34 0,53-13-6 0,-27 0-2 0</inkml:trace>
  <inkml:trace contextRef="#ctx0" brushRef="#br0" timeOffset="664303.7646">13480 13639 1695 0,'0'0'75'0,"0"0"16"0,0 0-73 0,3 8-18 16,-3-8 0-16,3 6 0 0,-3-6 47 0,0 0 5 15,3 5 2-15,3 0 0 0,-6-5-54 0,6 3-12 16,2-1-1-16,1 1-1 0,-3 0 14 0,3 2 0 16,-3-2 0-16,6-1 0 0,-3 4 52 0,6-1 4 15,-3 0 1-15,3 3 0 0,6 0 1 0,-4 0 0 16,4-3 0-16,0 3 0 0,3-3-18 0,0 3-3 15,3 0-1-15,-1-2 0 0,1-1-8 0,3-2-1 0,3-3-1 0,-4 0 0 16,4-3-14-16,0-2-4 0,0-1 0 16,-1-4 0-16,1-1-8 0,0-2 0 0,-3-3 0 15,-4 0 0-15,4 3 0 0,0-6 18 0,0-2-3 0,-1 3-1 16,1 2 6-16,0-3 0 0,3 1 1 0,-3-1 0 16,-1 1 10-16,1-1 1 0,0 1 1 0,0-1 0 15,-4 3 17-15,1 0 3 0,0-2 1 0,0-3 0 16,-6 2-37-16,-1 1-7 0,1-3-2 0,-3-1 0 15,0-1-8-15,0-1 0 0,-3-3-10 0,-3-2 10 16,0 0-12-16,-4-5 12 0,-2-1-13 0,-3-2 5 16,-3 3 8-16,0-3 0 0,-3 0 8 0,-3 0-8 15,0 0 0-15,-2 0 0 0,-1 0 0 0,0 0 0 16,-3 0 0-16,0-3-16 0,-3 0 2 0,0 1 1 16,-3 1 13-16,0 1 0 0,1 3 0 0,-4-3 0 15,3 5 0-15,-3-2-12 0,-3 2 3 0,3 0 1 0,1 6-2 16,2-3 0-16,0 5 0 0,0 0 0 0,3 3 10 0,0 0 0 15,3 2 0-15,0 3-8 0,3 1 8 0,1 4 11 16,2 0-3-16,0-2 0 0,0 5-8 0,3-2 0 16,0 2 0-16,3-3 0 0,0 3 0 0,3 0 0 15,0 0 0-15,3 0-11 0,6 0 1 0,-1 0 0 16,4-2 0-16,3 2 0 0,6 0-4 0,3 0-1 16,0 0 0-16,5 3 0 0,-2 0 15 0,3-1 0 15,0 1-10-15,-1 2 10 0,1 1-8 0,0 2 8 16,2 0-10-16,1 5 10 0,0 0 0 0,0 1 0 15,2 2 0-15,-2 5 0 0,0 0 0 0,-1 0 0 0,-2 0 9 0,-3 3-9 16,0 0 8-16,-3 5-8 0,-1 3 0 0,1 3 0 16,-3 2 0-16,0 0 8 0,0 0-8 0,-4 3 0 15,-2-1 0-15,0 4 0 0,0 2 0 0,-3 0-10 16,-3 3-10-16,-3-1-3 0,-3 9 0 0,0-3 0 16,-3 3 10-16,0-4 1 0,-6 1 1 0,0-2 0 15,-6-1 11-15,3-2 8 0,-6-3-8 0,3 5 11 16,0 1 12-16,-3-4 2 0,0-2 1 0,-3 3 0 15,3 0-3-15,0-1-1 0,1-4 0 0,2-1 0 16,3-2 11-16,0 0 3 0,0-6 0 0,6 3 0 16,-3 0-22-16,6-5-4 0,3 0-1 0,3 0 0 15,0 2 7-15,2-2 0 0,7 0 1 0,6 0 0 16,9 2-1-16,6-2-1 0,2-3 0 0,1 0 0 16,6-2 6-16,-1-6 2 0,1-2 0 0,-1-4 0 15,1-1-47-15,3-6-10 0,-1 0-2 0,1-6 0 16,-1-1-81-16,1-7-17 0,0-2-3 0,2-5-1080 15</inkml:trace>
  <inkml:trace contextRef="#ctx0" brushRef="#br0" timeOffset="666190.7402">17287 11859 1728 0,'0'0'153'0,"0"0"-122"15,0 0-31-15,0 0 0 0,0 0 92 0,0 0 12 0,-6-6 2 0,6 6 1 16,3-5-73-16,-3 5-14 16,-6-5-4-16,0-1 0 0,6 6 6 0,-3-2 1 0,-6-1 0 0,-3 3 0 15,3 0-8-15,0 0-2 0,0 5 0 0,-3 1 0 16,-3 2 7-16,1 2 2 0,2 1 0 0,-3 7 0 15,-3 1 13-15,-3 2 2 0,0 8 1 0,0 6 0 16,1 2-24-16,-10 5-5 0,0 11-1 0,0 2 0 16,6 1 16-16,-5 2 4 0,-7 0 0 0,6 1 0 15,9 4 9-15,1 1 3 0,-4 7 0 0,6-2 0 16,0 5 3-16,3 0 1 0,6 8 0 0,3 0 0 16,-3 0-36-16,6 0-8 0,12 3 0 0,3-3 0 15,-3 0-20-15,9-5-7 0,3-9-1 0,3 1 0 16,5-5-6-16,-2-6-2 0,3-3 0 0,0-2-786 15,2-2-158-15</inkml:trace>
  <inkml:trace contextRef="#ctx0" brushRef="#br0" timeOffset="666789.1181">17754 12488 2883 0,'21'6'64'0,"-21"-6"12"0,0 0 4 0,0 0 0 0,0 0-64 0,9 2-16 0,-9-2 0 0,12 0 0 16,-3 0 23-16,6 0 1 0,5-2 0 0,-2-1 0 15,3 3-56 1,0-3-12-16,3 6-1 0,0 0-1 0,-4 5 6 0,7 7 0 16,-3 9 1-16,0 8 0 0,0 10 39 0,-4 6 12 0,-2 2 0 0,0 6 0 15,-3-1-3-15,0-2 0 0,-6 0 0 0,0-3 0 16,0 3 15-16,-6-8 4 0,3 0 0 0,-6-5 0 15,0-6-18-15,-6 1-10 0,0-6 12 0,-3-3-12 16,0-2-9-16,0-3-9 0,0-2-2 0,0-3 0 0,0-3 2 0,0-5 0 16,3-3 0-16,-3 1 0 0,3-6 18 0,0 0 9 15,0-8-1-15,1 0 0 0,2-3 10 0,-3-5 2 16,0-2 0-16,3-6 0 0,0-5 11 0,3-3 2 16,3-5 1-16,-3-5 0 0,3-3-21 0,3-3-4 15,0 0-1-15,5 1 0 0,1-6-8 0,6 3 0 16,3-3 0-16,0 2 0 0,3 1-8 0,0 5-1 15,-1 5 0-15,1 6 0 0,-3 5 9 0,0 8 0 16,0 5 0-16,-3 8 0 0,-1 3 0 0,1 7 0 16,3 9 0-16,-3 7-8 0,0 9 8 0,3 5 0 15,-4 7 0-15,4 4 8 0,-3-1-8 0,-3 0 11 0,3 1-11 16,-6 2 12-16,0-3-12 0,0 0 0 0,0-2 9 0,-6-3-9 31,-1-3-29-31,-2 1-11 0,3-3-1 0,-6-6-816 0,0-2-163 0</inkml:trace>
  <inkml:trace contextRef="#ctx0" brushRef="#br0" timeOffset="667741.5706">19120 13100 2790 0,'0'0'124'0,"9"2"24"0,0 3-118 16,0-5-30-16,0-2 0 0,3-3 0 15,6-3-46-15,0-6-15 0,5-2-3 0,4-5-1 16,3 0 12-16,0 0 2 0,-3 0 1 0,-1 0 0 0,4-1 65 0,0 1 13 16,-3 0 2-16,-1 0 1 0,-2 0 32 0,3-6 6 15,-3 1 2-15,-3-6 0 0,3-2-15 0,-7-6-2 16,4 0-1-16,-3-5 0 0,-3-2-33 0,0-3-8 15,-3-1 0-15,0-7-1 0,-3-3-24 0,3 0-5 16,-7-5-1-16,1 0 0 0,0 5 0 0,0-2 0 16,-3 2 0-16,-3 0 0 0,0-3 19 0,0 6 0 15,-3 0 0-15,0 5 0 0,0 3 0 0,-3 5 0 0,3 3 0 16,-3 2 0-16,1 5-12 0,-4 1 12 16,3 2-12-16,0 3 12 0,-3 3-8 0,3 5 8 15,0 2 0-15,0 3 0 0,3 3 0 0,0 2 0 0,-3 1 0 16,6 2 0-16,-3 3 0 0,0 2 0 0,3 3 0 15,0 0 0-15,0 0 0 0,-6 8 0 0,0 5-9 0,0 3 9 16,0 5-15-16,-3 6 3 0,6 2 1 0,-3 5 0 16,0 3 11-16,0 5-8 0,1 3 8 0,-4 6-8 15,0 4 8-15,0 6 0 0,0 0 0 0,0 2 8 16,0 4 1-16,0 1 1 0,-3 4 0 0,3-1 0 16,6 6-10-16,0 0 0 0,0-1 0 0,3 1 0 15,3-3 0-15,0-2 0 0,6-1 0 0,0-7 8 16,0-3-8-16,0-6 0 0,0 1 0 0,0-6 0 15,0-5-12-15,0-3 1 0,3-2 1 0,-4-8 0 16,4-6 10-16,-3-2-13 0,0-6 5 0,0-4 8 0,0-4-10 16,0-4 10-16,-3-1 0 0,3-8-9 0,0-5 9 15,3-2 0-15,0-6 0 0,0-5 0 16,2-3 0-16,1-3 0 0,3-2 0 0,0-2 0 0,0-1 0 16,3 0 0-16,0 3 0 0,-1 2 0 0,-2 4 0 0,-3 4 0 15,3 6 0-15,-6 2 0 0,0 1 19 0,-6 4-1 16,0 4 0-16,-6 2 0 0,9 2-2 0,-3 6-1 15,-6 3 0-15,3 2 0 0,0 3-15 0,0 3 0 16,2 2-9-16,1 0 9 0,0 0-11 0,3 0 11 16,-3-2-12-16,3-1 12 0,0 1-16 0,3-3 4 15,-3 0 1-15,3-3 0 0,0 0-6 0,0-2-2 16,-3-3 0-16,6-3 0 0,-4 0 19 0,1-5 0 16,3-3 0-16,0-2 0 0,3 0 0 0,-3-3 9 15,3-5-9-15,-3 0 8 0,2-6-8 0,1 0-17 16,0-2 4-16,-3-5 1 0,3-1 12 0,-3-4 0 15,3-4 0-15,-3-2 0 0,-4-2 0 0,1-1 0 0,0 3 0 16,-3-3 0-16,-3 6 0 0,-3-1 10 0,0 4-2 0,-3 1 0 16,-3 7 8-16,-3 1 2 0,-3 4 0 0,-3 2 0 15,3 3 10-15,-3 2 1 0,-5 3 1 0,-1 0 0 16,0 3-9-16,0 5-1 0,3 0-1 0,-3 3 0 16,-3 2-19-16,7 0 0 0,-1 3 0 0,0 0 0 15,0 3 0-15,3 2-9 0,0 0 9 0,3 3 0 16,0 3-15-16,0 2 3 0,0 0 0 0,3 5 0 15,0 4-10-15,4-1-2 0,-4-3 0 0,3 3 0 16,6 0-14 0,0-2-3-16,2-1-1 0,1 1 0 0,6-1-100 0,0-5-20 0,3 0-4 0,3-2-1 15,0-3-69-15,6 0-13 0,23 5-3 0,-5-11-1 16</inkml:trace>
  <inkml:trace contextRef="#ctx0" brushRef="#br0" timeOffset="668224.2797">20853 12700 518 0,'21'-21'46'0,"-10"13"-37"15,1-3-9-15,3-2 0 0,0-3 346 0,0 3 67 16,-3-3 14-16,0 3 2 0,0-3-235 0,-3 3-47 16,0 0-10-16,-6-1-1 0,2 4-74 0,-5-3-14 15,0 5-4-15,-5 0 0 0,2 0-33 0,-3 2-11 16,-3 4 0-16,-3 2 0 0,-3 0 0 0,-3 5 0 16,-6 3 0-16,0 5 0 0,1 3 0 0,-1 3 0 15,3 4-11-15,0-1 11 0,3 4 0 0,3-2 0 0,3 0 10 16,4-3-2-1,2 3-35-15,0-6-6 0,3 1-2 0,3-3 0 16,0-3-20-16,3-3-4 0,3 1-1 0,0-3 0 16,5-5 11-16,1-1 1 0,0-4 1 0,0-1 0 0,6-5 38 0,3-5 9 0,0-3 0 0,2-3 0 15,-2-2 20-15,3 0 7 0,3-3 1 0,0 3 0 16,-3 0 15-16,-1 2 3 0,1 3 1 0,-3 6 0 16,0 2-10-16,-6 3-1 0,0 5-1 0,-1 2 0 15,1 9 2-15,-3 5 1 0,0 5 0 0,-3 8 0 16,3 5-38-16,-3 9 0 0,3 2 0 0,-6 2-12 15,0 9 12-15,0-1 0 0,-3 6 0 0,0-5-8 16,-9-1 8-16,3-2 0 0,-3-2 0 0,0-6 0 16,0 0 0-16,-3-3 0 0,-3-5 0 0,0 0 0 15,3-5 0-15,-6 0-16 0,0-9 2 0,1 1 1 16,-1-8-1-16,0-3 0 0,-6-2 0 0,3-6 0 0,0 0 14 16,0-2 0-16,3-6 0 0,1 1 10 0,-1-4 26 0,3-1 6 15,0-4 1-15,3 0 0 0,-3-7 10 0,0 2 3 16,6-3 0-16,0-2 0 0,3-3-27 0,0 3-5 15,3-2 0-15,3-1-1 0,0-3-23 0,6-2 0 16,6 0 0-16,0-5 0 16,6-3-81-16,0-6-18 0,2 1-3 0,4-6-1160 0</inkml:trace>
  <inkml:trace contextRef="#ctx0" brushRef="#br0" timeOffset="668681.0591">21915 12496 2786 0,'0'0'61'0,"0"0"13"0,0 0 2 0,0 0 3 0,0 0-63 0,6 3-16 0,-3 2 0 0,0 6 0 16,3-1-41-16,0 9-11 15,0-1-3-15,0 4 0 0,0 4 35 0,-3 3 6 0,6 0 2 0,-6 0 0 16,3-2 30-16,0 2 6 0,0-3 2 0,-3 3 0 16,3-5 3-16,-3 0 1 0,0-5 0 0,0 2 0 15,-3-5-21-15,3-3-9 0,-3-3 8 0,3 1-8 16,0-6-28-16,-3-5-10 0,0 0-2 0,0 0-1 0,5 0 17 0,1-5 3 16,3 0 1-16,0-3 0 0,-3-3 20 0,3-2 12 15,0 0-2-15,0-3 0 0,3-3 30 0,0-2 5 16,-3-3 2-16,3-2 0 0,3-6-19 0,-4 0-3 15,7-2-1-15,-3 2 0 0,0-2 4 0,3 2 1 16,0 6 0-16,0-1 0 0,-3 6-21 0,2 5-8 16,1 0 0-16,0 6 0 0,-6 4 0 0,3 1 0 15,0 5-8-15,-3 5 8 0,0 6 0 0,2 2-8 16,-2 8 8-16,0 6 0 0,0 5 0 0,0 5 8 16,0-3-8-16,0 6 12 15,-3-3-34-15,3-3-7 0,-6 3-2 0,3-2 0 16,-3-4-89-16,0 4-19 0,-3-6-3 15</inkml:trace>
  <inkml:trace contextRef="#ctx0" brushRef="#br0" timeOffset="669007.1888">22799 11954 2732 0,'42'0'121'0,"-24"0"25"0,3 3-117 0,8-1-29 0,-2 3 0 0,3 3 0 16,3 3 58-16,0 8 6 0,-1 4 0 0,4 9 1 0,-3 8-57 0,5 10-8 15,-5 8 0-15,-6 11-12 0,-3 8 12 0,-3 10-9 16,-1 6 9-16,-5 5-8 0,-3 2 40 0,-9 6 9 15,6 5 2-15,-9 0 0 0,0-2 1 0,0-1 1 16,-3 1 0-16,-6-9 0 0,0-7-29 0,-9-3-7 16,-2-6-1-16,-1-4 0 15,-9-6-34-15,0-11-7 0,-11-7-2 0,-10-8 0 16,6-11-157-16,-14-3-31 0,-10-8-6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19:25:22.3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1928 1003 1785 0,'-6'-6'159'0,"-6"1"-127"16,0 3-32-16,3-4 0 0,-6 1 41 0,9 2 3 16,-3-2 0-16,-3 5 0 0,6-5 5 0,3 2 2 15,-9-2 0-15,7 5 0 0,5 0-7 0,0 0-2 16,0 0 0-16,0 0 0 0,0 0-29 0,0 0-5 0,3 8-8 15,-1 5 11-15,4 11-11 0,0 2 0 16,0 1-12-16,3 4 12 0,-3 9 0 0,3 0 20 0,-3 7-3 16,0 4 0-16,-3 7-3 0,3 3-1 15,0 2 0-15,0 3 0 0,3 1-13 0,-6 1 11 0,3 4-11 16,0-3 10-16,9-3 2 0,-9-3 0 0,8-5 0 16,-2 1 0-16,0-12 2 0,0 4 1 0,3-9 0 15,-6 0 0-15,0 1-3 0,3-6-1 0,-6 0 0 0,0-3 0 16,3-8-11-16,-9-2 12 0,3-3-12 0,3-2 12 15,-6-6-12-15,0 0 0 0,0-5 9 0,-6-2-9 16,6-6 0-16,0 0-10 0,0 0 1 0,0 0 0 16,-3-6-52-16,-3-2-11 15,0-5-1-15,0 0-983 0</inkml:trace>
  <inkml:trace contextRef="#ctx0" brushRef="#br0" timeOffset="516.6174">1710 1545 403 0,'0'0'17'0,"6"-13"5"0,-6 0-22 0,0-6 0 0,0 6 0 16,0-8 0-16,3 5 344 0,-3 0 64 0,0-8 12 0,3 8 4 16,0-7-272-16,0 4-53 0,-3-2-11 0,0 0-3 15,3 2-49-15,3-7-11 0,3 2-1 0,-6-3-1 16,6 1-23-16,3 0 8 0,6-1-8 0,-3 1 0 16,3-6 0-16,-1 11 0 0,4-3-12 0,0 8 4 15,0-3 8-15,-3 6 0 0,3 0 10 0,-1 0-10 16,4 8 11-16,-3-3-11 0,0-3 12 0,0 3-12 15,3 8 0-15,-4-5 0 0,1 2 0 0,3-2 0 16,3 10 0-16,-9-5 0 0,8 0 0 0,-5 8 0 16,0-3 0-16,0 3 0 0,3 0 0 0,-3 3 0 15,-1 2 0-15,1 6 0 0,-3 2 0 0,3-3 0 16,-9 3 15-16,3 3-4 0,-6-3-1 0,0 1 0 16,-3 1 17-16,0 4 3 0,-6-6 1 0,-3 3 0 15,0 2-23-15,-9 1-8 0,0-1 0 0,-6 6 9 16,-3-6-9-16,-6 1 8 0,-2 5-8 0,-4-1 8 0,-9-2-8 15,6 3 0-15,-2-11 0 0,5 3 0 16,-6-8-20-16,7 0-5 16,2-3-2-16,0-5 0 0,6-3 8 0,-3-5 2 0,7 0 0 0,-1 0 0 15,3 0-40-15,6-5-8 0,-3-3-2 0,9 3 0 16,3-3-42-16,3-3-9 0,9 3-2 0,3-5-699 0</inkml:trace>
  <inkml:trace contextRef="#ctx0" brushRef="#br0" timeOffset="12525.4983">3041 1326 806 0,'0'0'72'0,"6"-3"-58"0,6 3-14 0,3-5 0 15,-3-3 159-15,2 2 29 0,10 1 5 0,-9-3 2 16,6 0-127-16,0-2-26 0,0 2-5 0,-1-6-1 15,-5 4-19-15,3-3-4 0,-3-1-1 0,-3-1 0 16,0 1-4-16,0 1 0 0,0-5-8 0,-6-1 12 16,0-2-12-16,0-3-8 0,0-5 8 0,-3 0-13 15,0 0 4-15,-1 2 1 0,1-4 0 0,-3 4 0 16,-3-5 8-16,1 6 0 0,2-1 0 0,-6 1 0 16,0 0-13-16,-3-4-1 0,3 9 0 0,-3 0 0 15,-3 3 2-15,-3 4 0 0,3-4 0 0,0 5 0 16,-3 5 12-16,0 2 0 0,-2 1 0 0,-4 2 0 15,3 3 0-15,-3-5 13 0,0 10-2 0,0-5-1 16,1 8 13-16,2-2 2 0,0 2 1 0,3 0 0 0,0 2 1 16,3 3 0-16,3 6 0 0,0-3 0 0,3 8-7 0,6-3-2 15,-3-3 0-15,0 9 0 0,6-1 5 0,-3 6 1 16,3-6 0-16,-3 14 0 0,0-3-8 0,0 3-2 16,0 2 0-16,0 3 0 0,0 5 7 0,0 3 2 15,3 0 0-15,-3 5 0 0,0 6 7 0,3 2 2 16,0 0 0-16,0 6 0 0,3-6-13 0,-3 5-3 15,3-5 0-15,0 3 0 0,-6 3-4 0,6-6-2 16,-3-8 0-16,-3 0 0 0,3 3-10 0,-3-3 0 0,0 0 9 0,0 1-9 16,0-6 0-16,0-8 9 0,-3-3-9 0,0-5 0 15,-3-5-8-15,0-3-9 0,0-5-2 0,0-3 0 32,0-3-136-32,-3-10-27 0,3-3-6 0</inkml:trace>
  <inkml:trace contextRef="#ctx0" brushRef="#br0" timeOffset="12777.8242">2630 1857 2541 0,'0'0'56'0,"0"0"11"0,0 0 2 15,0 0 3-15,0 0-57 0,0 0-15 0,6 3 0 0,6 2 0 0,9-5 48 0,-3 6 8 16,6-6 0-16,2 0 1 0,7 0-26 0,-3-3-6 16,0 0-1-16,5-5 0 0,1 6-12 0,3-1-2 15,2-7-1-15,4-1 0 16,3 6-40-16,-7-9-8 0,1 4-1 0,0 2-1 16,-4 0-195-16,1-8-38 0</inkml:trace>
  <inkml:trace contextRef="#ctx0" brushRef="#br0" timeOffset="12948.3684">4095 1746 2826 0,'0'0'62'0,"0"0"13"0,3 8 2 0,-3 0 3 0,0 0-64 0,-3 3-16 0,3-11 0 0,0 5 0 16,-3 3 0-16,3-8 0 0,0 0-12 0,0 0-1239 15</inkml:trace>
  <inkml:trace contextRef="#ctx0" brushRef="#br0" timeOffset="18972.2634">5196 3773 1843 0,'0'0'164'0,"-3"-5"-132"16,-3-1-32-16,0 1 0 0,0-3 48 0,0 6 2 0,0-4 1 15,0 4 0-15,0-6-51 0,0 2 0 0,3-2 0 0,-3 3-12 16,0 5 12-16,1-8 0 0,-4 0 12 0,0 3-12 31,0-3-14-31,-3 5-10 0,-6 1-1 0,3-1-1 0,0 0 12 0,-3 6 2 0,-2 0 1 0,-4 2 0 16,0 3 11-16,-6-3 0 0,3 6 8 0,-2-1-8 15,-1 6 36-15,-3 0 4 0,3 3 0 0,1 2 0 16,-4 0-26-16,0 3-5 0,0 2-1 0,1 1 0 16,-1-1-8-16,3 3 12 0,3 3-12 15,3-3 12-15,7 0-12 0,2-2 0 0,0-1 0 0,9-2-11 16,6 0 11-16,0-3 0 0,6-5 0 0,3 0 0 16,9 2 0-16,5-5 0 0,1-2 0 0,3-3 0 15,6 0 0-15,0 0 0 0,-1 0 0 0,4-3 8 16,0 0-8-16,2-2 0 0,1 2 8 0,-3 3-8 0,0-2 0 0,-4 1 8 15,1 4-8-15,-3 0 0 16,-3-3 9-16,-4 5-9 0,-2 0 12 0,-3 0-12 16,-3 1 9-16,-6 1-9 0,0 1 0 0,-3 0 9 0,-3 0-1 0,-6 0 0 15,0 2 0-15,-6 1 0 0,-3-3 19 16,-3 2 3-16,-3-2 1 0,0 0 0 0,-2-3 1 0,-4 1 0 16,3-1 0-16,-3 3 0 0,0-3-14 0,-3 0-2 15,1 3-1-15,-1-3 0 0,0 0-15 0,0 3 0 16,-2-5-12-16,5 2 12 15,0-2-40-15,3-3-2 0,0 0 0 0,6 0 0 16,3-3-116-16,4 0-23 0,2-2-5 0,6-3-1 0</inkml:trace>
  <inkml:trace contextRef="#ctx0" brushRef="#br0" timeOffset="19396.1236">5791 4289 1440 0,'0'0'128'0,"0"0"-103"15,0 0-25-15,0 0 0 0,0 0 187 0,0 0 32 16,0 0 6-16,0 0 2 0,0 0-164 0,0 0-33 16,0 0-6-16,0 0-2 0,0 8-9 0,0-3-1 15,3 3-1-15,-3 3 0 0,0-1-11 0,0 3 0 16,3 3 0-16,3 3 0 0,-3 2 0 0,0 0 0 15,3 0 0-15,-3 3 0 0,0 0 21 0,0 0 9 16,3-3 2-16,0-3 0 0,-3 1-10 0,3 0-2 16,-3-4 0-16,0 1 0 0,6-2-20 0,-3-7 0 15,-3-1-12-15,3-1 4 16,-6-5-122-16,0 0-24 0,0 0-5 0,3-11-1 0</inkml:trace>
  <inkml:trace contextRef="#ctx0" brushRef="#br0" timeOffset="19539.7398">5815 3662 2577 0,'0'0'114'0,"0"0"24"0,0 0-110 0,0 0-28 0,0 0 0 0,0 0 0 16,0 0 42-16,0 0 3 0,3 8 1 0,3-3 0 16,-6-5-86-1,3 5-16-15,3 1-4 0,0-1-716 0,0 3-144 0</inkml:trace>
  <inkml:trace contextRef="#ctx0" brushRef="#br0" timeOffset="20013.4708">6363 3995 1324 0,'0'0'59'0,"0"0"12"0,0 0-57 0,6 11-14 16,0 2 0-16,0 6 0 0,-3 2 193 0,0 3 36 15,3 5 7-15,-1 2 2 0,1 4-152 0,-3-1-30 16,6 1-7-16,-3-1-1 0,0-2-32 0,-3-3-6 0,3 0-2 16,-3 0 0-16,3-3-8 0,-6 1-12 0,0-3 2 0,0-3 1 15,3 0-7-15,0-2-2 0,-3-4 0 0,0-1 0 16,0-4 18-16,0-4 0 0,-3-1 0 0,3-5 0 15,0 0 41-15,0 0 12 0,-3-5 3 0,3-1 0 16,-3-4-16-16,3-1-4 0,0-7 0 0,3-1 0 16,3-2-6-16,-3-3-2 0,6-8 0 0,0 3 0 15,3-2-28-15,3-4 0 0,0-2 0 0,-1 5 0 16,1 3 0-16,0 3 0 0,0 2 0 0,0 5 0 16,0 6 0-16,-3 3 0 0,0 2 0 0,-3 2 0 15,3 6 0-15,-4 0 0 0,4 3 0 0,0 2 0 16,6 1 0-16,-3 4 0 0,0 3 0 0,0-2 0 15,3 5 0-15,-3 2 0 0,-1 1 0 0,4 2 0 16,-3-2-10-16,0 2-8 0,3 0-2 0,-3 3 0 16,-3-3-11-16,6 3-2 0,-7-3-1 0,4 3 0 15,0 0-64-15,-3-1-13 0,3 1-2 0,-3-3-567 16,6 3-112-16</inkml:trace>
  <inkml:trace contextRef="#ctx0" brushRef="#br0" timeOffset="20582.9505">7881 3704 2156 0,'-6'-8'96'0,"3"8"19"0,-6-2-92 0,0 4-23 0,6 1 0 0,-6 2 0 16,-9 3 32-16,3 3 1 0,3-1 1 0,-2 6 0 15,-4 3-25-15,0 4-9 0,0 4 0 0,0 2 9 16,6 5-9-16,-3 3 0 0,-2 3 0 0,2 0 0 16,6 5 0-16,-3 2 0 0,0 1 0 0,0-3 0 15,3-3-15-15,3-2 2 0,3-3 0 0,0-2 0 16,-3-6 21-16,6 0 4 0,9-3 0 0,-3 1 1 15,0-4-13-15,3-1 0 0,3-1 0 0,6-3 0 16,-3-4 0-16,-1-7 0 0,1 1 0 0,6-2 0 16,3-4 0-16,-3-2 0 0,-6-2-13 0,6-6 4 0,2 0 9 0,1-5-12 15,-3-1 12-15,0-4-12 0,0-1 12 16,0-2 9-16,2 0-1 0,-2-3-8 0,-9 0 24 0,3 1-1 16,6-4-1-16,-6 3 0 0,-6-2-1 0,-3 2 0 15,3 0 0-15,-4 0 0 0,4 3 3 0,-3 3 1 16,-9 2 0-16,0 3 0 0,6-1-11 0,-9 4-2 15,-5 2-1-15,2 3 0 0,0 2-3 0,-3 3 0 16,0 3 0-16,0 2 0 0,-6 3-8 0,0 2 0 16,6 6 0-16,-3 5 0 0,-5-2 0 0,2 2 0 15,6 3-10-15,3 2 10 0,-3 1 0 0,3-1 0 16,3 1 0-16,3 5 0 0,6-6 0 0,0 6 0 16,0-3 0-16,6 0 0 0,3-3 13 0,3 3-1 15,3 1 0-15,2-4 0 0,4-2-12 0,9-6 0 0,3-2 0 16,2-5 0-1,-2-6-119-15,9-5-17 0,8-3-3 16</inkml:trace>
  <inkml:trace contextRef="#ctx0" brushRef="#br0" timeOffset="21015.792">10009 3929 2628 0,'0'0'58'0,"0"0"12"0,0 0 2 0,6 3 1 0,6-6-58 0,0 3-15 16,6-3 0-16,0 1 0 0,5-1 23 0,4 0 1 16,3-4 1-16,3-1 0 0,5-3-25 0,4-2 0 0,3 2 0 0,5-2 0 31,1 0-22-31,-1 0-10 0,1 2-1 0,0 3-1 0,-4-8 21 0,1 8 4 15,-6-2 1-15,-4-1 0 0,1 3-6 0,-6 0-1 0,-1-2 0 16,-5-1 0 0,-6 3-141-16,-3 0-28 0,-3-2-5 0</inkml:trace>
  <inkml:trace contextRef="#ctx0" brushRef="#br0" timeOffset="21283.0784">10741 2889 403 0,'0'0'17'0,"0"0"5"0,0 0-22 0,-3 3 0 16,-3 0 0-16,-3 7 0 0,1 6 373 0,-4 5 71 15,-3 6 13-15,3 7 3 0,-3 8-325 0,-3 6-66 16,0 13-13-16,0 2-2 0,-2 6-7 0,-1 3-2 15,0 7 0-15,-3 6 0 0,0 2-15 0,3 3-3 16,4 0-1-16,2 0 0 0,-3 0-2 0,6 0 0 16,3-3 0-16,3-5 0 0,0-5 8 0,0-6 2 15,3-2 0-15,-3-5 0 0,3-6-34 0,-6-8 0 16,0 0 0-16,0-10 0 16,-3 0-163-16,1-9-39 0,-4-7-8 0</inkml:trace>
  <inkml:trace contextRef="#ctx0" brushRef="#br0" timeOffset="22471.9032">11331 2532 1497 0,'12'0'133'0,"-4"0"-106"0,-2-3-27 0,3 3 0 16,-3 3 67-16,0 2 8 0,0 1 1 0,0 2 1 16,0-3-9-16,0 5-1 0,-3 4-1 0,0 2 0 0,0 2-10 0,-3 6-1 15,3 2-1-15,0 9 0 0,-3 4-17 0,3 6-3 16,0 3-1-16,0 5 0 0,-3 5-6 0,3 6-2 15,0 4 0-15,3 4 0 0,-6 5 6 0,3-1 1 16,0 4 0-16,-3 2 0 0,0 2-12 0,0 4-3 16,-3-1 0-16,0 3 0 0,0 0-1 0,-3 0-1 15,-3-5 0-15,-3-3 0 0,0-6-6 0,0-4-1 16,0-3 0-16,-3-6 0 0,-5-7-24 0,2-3-4 16,3-11-2-16,0-5 0 0,0-8 10 0,3-8 3 15,3-5 0-15,3-5 0 0,-6-6 9 0,3-2 14 16,4-6-3-16,-4-2-1 0,3-6-10 0,-3-2 0 0,0-3 0 0,6-5 0 15,-3-3 0-15,6 3 0 0,-3-6 0 0,6 4 0 16,3-1 0-16,-3 0 0 0,6 0 0 0,0 3 0 16,6-3 25-16,-1 3 7 0,4 0 0 15,0 5 1-15,-3 0-25 0,3 3-8 0,0 8 0 0,0-3 0 16,-1 8 0-16,-2 0 0 0,3 5 0 0,-3 3 0 31,3 2-31-31,0 6 0 0,-3-2 0 0,3 4 0 0,2 1 31 0,-2-1-9 0,3 1 9 0,0-1 0 16,3-2-8-16,0 0 8 0,2-3-8 0,1-2 8 15,0-6 0-15,0-2-10 0,-4-3 10 0,7 0 0 16,0-6 0-16,-3-2 0 0,3 0 0 0,-4-5 0 16,1 0 0-16,0-3-8 0,0 3 8 0,-3-6 0 15,2-2-13-15,-2 0 1 0,0 0 0 0,0-6 0 16,0-2 3-16,-4 0 1 0,1 0 0 0,0-5 0 16,-3-1 8-16,0-2 0 0,-3 6 0 0,0-4 0 0,-4 6-12 0,1 3 0 15,-3 2 0-15,-3 3 0 0,-3 5 20 0,0 2 4 16,-3 1 1-16,-3 0 0 0,3 5 1 15,-3 0 0-15,-3 0 0 0,3 6 0 0,3 2-14 0,0 0 8 16,-9-3-8-16,-2 3 0 0,-4 0 0 16,0 5 0-16,0 3 0 0,0 3 0 0,0-1 0 0,0 6 0 15,3 5 0-15,0 3-10 0,0 3 10 0,4-1 0 16,-1 6 0-16,3 0 0 0,0-1 0 0,3-2 0 16,0-2 0-16,3-1 0 0,0 1 0 0,3-1 0 15,-3-2 0-15,6-5 0 0,-3 2 0 0,3-5 0 16,0 0 0-16,3-6 0 0,-1 1 0 0,1-3-10 15,3-3 10-15,0-2 0 0,0-3 0 0,3-3 0 0,6 0 10 0,-6-2-2 16,0-3 4-16,-1-3 0 0,4-2 1 16,0 0 0-16,3-3 6 0,0-2 1 0,0-1 0 15,2-5 0-15,1 3-4 0,0-5-1 0,3-1 0 16,-3 6 0-16,0 0-7 0,-1 5 0 0,-2 5-8 0,0 3 12 16,-3 6 0-16,-3 2-1 0,3 2 0 0,-6 9 0 15,-4 2-11-15,1 6 0 0,0 5 0 0,-3 2 8 16,3 1-8-16,-3 2 0 0,0-3-10 0,0 1 10 15,3-1-13-15,0-2 3 0,-3-6 1 0,3 1 0 16,0-6 9-16,3 0-13 0,0-2 5 0,2-3 8 16,1-3 0-16,0-5 0 0,6 0 0 0,0-5 0 15,3 2 0-15,2-5 0 0,-2 0 0 0,6-2 0 16,-3-4 0-16,3 1 15 0,-1-3-3 0,-2 1 0 16,0 1-12-16,0-4 0 0,-3-1 8 0,2 1-8 0,1-1 11 15,0-2-1-15,-6 3 0 0,0-4 0 0,-1-1-2 0,-2-1 0 16,-3 3 0-16,-3-1 0 0,-3 4 20 0,-3-1 3 15,0 3 1-15,-3 3 0 16,-6 3-52-16,0-1-9 16,0 3-3-16,-3 3 0 0,-3 2 32 0,0 3 0 0,-3 3-8 0,-3 7 8 0,-5 4 0 0,-1 4 0 15,0 9 0-15,-6 2 0 0,0 2 0 0,0 4 0 16,1-1 0-16,-1 3 0 0,3-2 0 0,3-1 0 16,3-2 0-16,4 0 0 0,5-3 0 0,3-3 0 15,3 1 0-15,3-1 0 16,6-5-28-16,6 0-2 0,2-2-1 0,10-3 0 15,3-6-88-15,6-2-17 0,-1-2-4 0,7-6-581 0,6-6-116 0</inkml:trace>
  <inkml:trace contextRef="#ctx0" brushRef="#br0" timeOffset="23108.1964">15584 3998 2070 0,'0'0'45'0,"0"0"10"0,9-3 1 0,-3 1 3 0,3-1-47 0,-3-2-12 15,3-1 0-15,-3 1 0 0,0 0 46 0,3-3 7 16,0 0 2-16,-3 0 0 0,-3-3-31 0,3 1-7 16,-1-1-1-16,-2 1 0 0,3-1-16 0,-3-2 0 15,-3 0 0-15,0-1-9 0,0 4 9 0,0-1 0 16,-3 1-9-16,-3-1 9 0,0 3 0 0,1 0-11 15,-4 3 11-15,0 2-8 0,0 1 8 0,-3 2 16 16,0 5-4-16,0 0-1 0,-3 0 16 0,0 6 3 0,0 0 1 0,-2 7 0 16,-7 3-7-16,3 0 0 0,-3 6-1 15,0 2 0-15,-3 3-10 0,1 2-1 0,2 3-1 0,-3 0 0 16,6 6-11-16,3-6 0 0,1 0 0 0,2-3 0 16,3-5 0-16,3-2-11 0,3-4 3 0,0-4 0 15,3-3 8-15,0-3-8 0,3-5 8 0,0 0-8 16,0-8 0-16,0 0 0 0,6 0 0 0,3-3 0 15,0-2 8-15,3-6 0 0,0 1 0 0,2-3 0 16,1-6 0-16,3 1 0 0,0-6 0 0,0 0 0 16,0-5 0-16,3 0 0 0,-4 0 10 0,7 0-10 15,0-3 10-15,0 5-10 0,0 1 10 0,-3 5-10 16,-1 2 29-16,-2 6 0 0,0 0 0 0,-6 7 0 16,0 4 3-16,-3 2 1 0,0 2 0 0,0 4 0 15,-6 7-23-15,3 0-10 0,-6 8 8 0,3 3-8 16,-3 3 0-16,0 2 0 0,-3 5-14 0,-3 0 5 0,6-2 9 15,-3 0-8-15,-3-3 8 0,0-2-8 16,3-4-127-16,-3-1-25 0,-3-4-4 16,3-5-878-16</inkml:trace>
  <inkml:trace contextRef="#ctx0" brushRef="#br0" timeOffset="23435.3383">16019 3694 2246 0,'18'21'200'0,"-9"-13"-160"0,-4 2-32 0,4 6-8 15,3 3 64-15,-3 2 12 0,-3 5 3 0,0 3 0 16,0 1-59-16,0-1-11 0,0 0-9 0,-6 0 12 16,3 0-12-16,-3-5 0 0,3 0 0 0,-3-1 0 15,-3 1 0-15,3-3 8 0,0-2-8 0,0-3 0 16,0-3 0-16,0 0 0 0,0-2 0 0,3-6 0 15,0 0 0-15,-3-5 8 0,0 0-8 0,0 0 12 16,0 0 28-16,3-2 5 0,3-1 2 0,0-5 0 16,3-2-19-16,-3-4-3 0,0 1-1 0,3 0 0 15,0-3 13-15,-1 0 3 0,1-2 0 0,3-1 0 16,-3 1-40-16,3 2 0 0,0-5 0 0,3-1 0 16,0 1 0-16,3 0 0 0,0-3-12 0,-1 3 4 15,1 3-27-15,0-4-5 0,0 4 0 0,0-1-1 16,-3 3-165-16,3-2-33 0</inkml:trace>
  <inkml:trace contextRef="#ctx0" brushRef="#br0" timeOffset="23888.109">16683 4035 2487 0,'0'0'55'0,"2"5"11"0,7 0 2 0,-3 3 2 0,3 0-56 0,-3-2-14 0,6-1 0 0,3-2 0 15,3-6 8-15,3 0-8 0,-6-2 11 0,2-3-11 16,10-3 8-16,-3 1-8 0,0-3 0 0,0-3 0 16,0 3-11-16,5-3-5 0,-2 0-2 0,0 0 0 15,-3-3-2-15,2 4-1 0,7-4 0 0,-3 1 0 16,-6-1 49-16,3 0 9 0,-1-2 3 0,1 3 0 15,-3 2-14-15,0-3-2 0,-9 4-1 0,3-4 0 16,2 3-7-16,-8 0-2 0,-6 0 0 0,0 6 0 16,0-3-14-16,-3 5-8 0,-3 2 8 0,-6 1-13 15,0 5-1-15,-3 0 0 0,0 5 0 0,-3 3 0 16,-11 3 14-16,5 5 10 0,3 2-2 0,-3 6 0 16,-9-3 20-16,0 6 3 0,4 2 1 0,-1-3 0 15,-3 3-10-15,3-2-2 0,0-1 0 0,4 3 0 16,5 0-6-16,-3-2-2 0,0 2 0 0,3 0 0 15,3 0-12-15,3 0 0 0,0 3 0 0,6-3 0 16,0 0 0-16,6-2 0 0,3-1 0 0,3-2 0 0,0-3-10 16,6-2-5-16,9-3-1 0,0-3 0 15,-1 0-88-15,10-5-19 16,3-3-3-16,6-2-620 0,8-6-124 0</inkml:trace>
  <inkml:trace contextRef="#ctx0" brushRef="#br0" timeOffset="25620.4918">19478 3453 921 0,'11'-5'40'0,"-5"-1"10"0,0 4-40 0,3-4-10 0,0-2 0 0,6 0 0 15,-3 0 248-15,3 3 47 0,3-8 9 0,0 5 3 16,-1-3-231-16,1 1-47 0,3-3-9 0,-3 5-1 16,3-6-19-16,0 7 0 0,-1-4 0 0,-2 3 0 15,3 3 0-15,-3 2-9 0,3 3 1 0,0 3 0 16,-3 7 8-16,-4 4 0 0,7-1 0 0,-3 11-8 16,-6 5 8-16,3 5 0 0,-3 8 0 0,-3 6 8 15,-3 2 4-15,-3 9 0 0,-9 1 1 0,3 1 0 16,-3-3 16-16,0 1 3 0,-3-4 1 0,0-2 0 15,0-3-5-15,6-5-2 0,-6-5 0 0,3-3 0 16,0-5-12-16,0-6-2 0,0-5-1 0,0-2 0 16,0-8 17-16,3-1 4 0,-2-2 1 0,5-8 0 0,-6 0-33 0,0-5 0 15,0 0 0-15,0-6 0 0,3-2 0 0,-3-3 0 16,6-3 0-16,-3-2 0 0,3-3-8 16,0 1-3-16,0-1 0 0,3-3 0 0,3 1 27 15,0-3 4-15,3-3 2 0,0-2 0 0,2-4-12 0,7-1-2 16,0-1-8-16,6-5 12 0,3 0-12 0,0 3 9 15,2 2-9-15,4 0 8 0,-3 3-8 0,3 3 0 16,-4 0 0-16,4 5 0 0,-6-1 0 0,3 4-9 16,-4 7 9-16,1-2-10 0,0 0 10 0,-3 8 0 15,-3 0 0-15,-3 5 0 0,2 2 0 0,-5 4 0 16,0-4 0-16,0 12 8 0,-3-6 3 0,3 8 1 16,-6 0 0-16,0 5 0 0,0 3 1 0,0 5 1 0,-1 3 0 15,-2 0 0-15,0 5-3 0,-3 5-1 0,3 3 0 0,-3 3 0 16,0 2-10-16,-3 3 0 0,0 3 9 0,0 5-9 15,-3-3 0-15,3-2 0 0,-3 2-10 0,0-3 10 32,-6-2-44-32,3-5-1 0,-5-3-1 0,-4 0 0 15,-3-2-143-15,0-9-29 0,3-5-6 0,-3-8 0 0</inkml:trace>
  <inkml:trace contextRef="#ctx0" brushRef="#br0" timeOffset="26034.3664">21278 2876 1792 0,'0'0'80'0,"6"-3"16"0,0-2-77 0,0 5-19 0,-6 0 0 0,0 0 0 16,9 0 62-16,0 3 9 0,-3 2 1 0,3 0 1 15,-9-5-19-15,3 14-4 0,0 7-1 0,0-3 0 16,0 9-12-16,3 4-2 0,-3 6-1 0,-3 6 0 16,0 4 0-16,0 1 0 0,0 8 0 0,0-1 0 15,-3 6-6-15,6 0 0 0,-3 0-1 0,3 5 0 16,-6 0-27-16,3 3 0 0,-6-3 0 0,0-3 0 31,-3-2-115-31,-3-2-21 0,0-4-5 0</inkml:trace>
  <inkml:trace contextRef="#ctx0" brushRef="#br0" timeOffset="26447.2637">21335 4892 1785 0,'0'0'159'0,"0"0"-127"0,0 0-32 0,0 0 0 15,0 5 196-15,0-5 32 0,-3 6 8 0,3-6 0 16,-3 2-196-16,-3 1-40 0,0 0-8 0,0-6-2 31,-3-2-18-31,6 2-3 0,-3 0-1 0,0-2 0 16,3-3-48-16,0 3-11 0,3-3-1 0,0 0-1 16,0 3 19-16,3-1 4 0,0 4 1 0,0-3 0 0,3-1 81 0,3 4 17 0,-3-4 3 0,3 4 1 15,0-1 33-15,0 0 6 0,-9 3 2 0,0 0 0 16,6 0-46-16,-6 0-10 0,0 0-2 0,0 0-704 15,-6-5-140-15</inkml:trace>
  <inkml:trace contextRef="#ctx0" brushRef="#br0" timeOffset="28235.4891">2356 6157 2257 0,'-3'0'49'0,"-3"0"11"0,3 0 1 0,-6 3 3 0,4-1-51 0,5-2-13 0,-3 5 0 0,0 1 0 16,0 4 19-16,0 1 1 0,3 5 0 0,0 2 0 16,0 9-9-16,3-1-2 0,-3 6 0 0,6 8 0 15,-3 5-9-15,2 5 12 0,4 3-12 0,-3 2 12 16,0 1-12-16,3 5 0 0,-3 2 0 0,0 1 0 16,6-3 0-16,-6-6 0 0,3-5 0 0,3-2 0 15,-6 0 8-15,0-3-8 0,3-6 0 0,0 1 8 16,-9-3 14-16,0-5 2 0,0 0 1 0,0-3 0 15,0-8-25-15,-6-3-17 0,3-2 2 0,0-5 1 16,3-1 22-16,-3-4 5 0,3-6 1 0,0 0 0 16,0 0-5-16,-6-3-1 0,3 0 0 0,-3-7 0 15,0-1-8-15,0-2 8 0,-3-5-8 0,3-4 8 16,-3-4-8-16,3-3 0 0,0-3 0 0,3-2 0 16,-6-3 0-16,3-3 0 0,3-5 0 0,0 0 0 15,3-3 0-15,0-2 0 0,0-3 0 0,0 0-11 16,0 3-7-16,3 0-2 0,3 2 0 0,6 0 0 15,-6-2 4-15,3 3 0 0,0-4 0 0,6 6 0 0,0 3 2 16,0 2 1-16,3 3 0 0,-1 6 0 0,1 4 4 0,0 6 1 16,3 2 0-16,0 6 0 0,0 3 8 0,-6 4 0 15,5 1 0-15,-2 5 0 0,-3 5 10 0,-3 3-2 16,-3 0-8-16,3 5 12 0,-6 1-12 0,-3 4 0 16,-6 1 0-16,0 2-10 0,0 5 10 0,-6 1-10 15,3 2 10-15,-6 0-10 0,-6 3 10 0,0-3 0 16,-2 0-9-16,2-5 9 0,-3 2 0 0,3-5 0 15,0-2 8-15,-3-3-8 0,3 0 8 0,4-1-8 16,-4 1 0-16,3-2 8 16,0-6-27-16,0 2-5 0,-3-2-2 0,0 3-649 0,3-3-129 0</inkml:trace>
  <inkml:trace contextRef="#ctx0" brushRef="#br0" timeOffset="28736.1406">2931 6853 2188 0,'0'0'195'0,"3"10"-156"16,0 4-31-16,0-1-8 15,0 0 35-15,3-2 5 0,3-1 2 0,0-5 0 0,-4-2-34 0,7-3-8 16,0-3 0-16,0-4 0 16,3-1-24-16,-3-6-3 0,3 1-1 0,3-5 0 15,-3-4-17-15,-1 1-4 0,1-3-1 0,0 6 0 0,0-3 30 0,0 2 5 16,-3 1 2-16,-3-1 0 0,3 1 65 0,-3-3 14 16,0 2 2-16,3 0 1 0,-7 1-22 0,7-3-5 15,-3 2-1-15,0-2 0 0,-3 0-23 0,-3 2-5 16,3 1-1-16,0 2 0 0,-6 3-12 0,0 2 0 15,0 3 0-15,-3 0 0 0,0-2 0 0,0 4-12 16,-3 1 3-16,-3 3 0 0,-3 4 9 0,0-2-12 16,-2 3 12-16,-4 2-12 0,0 0-2 0,0 3-1 15,-3 6 0-15,6 1 0 0,-9 1 15 0,7 3-9 0,2 2 9 16,-3 3-8-16,3 0 8 0,3 2 8 0,-3 6-8 0,6 2 11 16,0 3 5-16,3 3 0 0,3 0 1 0,3 2 0 15,0 0 0-15,6-2 0 0,-3 0 0 0,6-6 0 16,3 0-6-16,0-2-2 0,0-5 0 0,3-4 0 31,3-1-46-31,0-1-10 0,-4-3-1 0,4-4-1 0,0-1-159 16,0-8-31-16,18 6-6 0,-6-14-2 0</inkml:trace>
  <inkml:trace contextRef="#ctx0" brushRef="#br0" timeOffset="29096.1801">3624 6551 1036 0,'0'0'92'0,"0"0"-73"0,0 0-19 0,0 5 0 0,-3 3 224 0,3 0 40 16,0 3 9-16,0 2 2 0,3 0-171 0,-3 3-35 15,3 0-6-15,0 5-2 0,-3 0-45 0,3 6-16 16,0-1 9-16,0 1-9 0,0 2 9 0,0-3-9 16,3 1 10-16,-6-1-10 0,3 1 0 0,0-3 8 15,0-1-8-15,-3-2 0 0,3-2 0 0,-3 0 0 16,-3 2 0-16,3-8-10 0,-3 3 10 0,0-6 0 15,0 1 0-15,-3 0 0 0,3-4 19 0,0 1 2 16,0-2 1-16,-3-4 0 0,3 1 22 0,3-3 5 16,0 0 1-16,-6-5 0 0,0-1 5 0,0-4 1 0,3 2 0 15,-2-5 0-15,5-1-25 0,0-4-5 0,0-3-1 0,2-3 0 16,4-5 6-16,3-3 1 0,0-2 0 0,3-3 0 16,6 2-41-16,0-2-8 0,3 3-2 0,0-1 0 15,-1 1-2-15,1 5-1 0,0 2 0 0,-3 4 0 31,0 4-32-31,0 1-6 0,0-1-2 0,-1 3 0 16,1 3-157-16,0 0-31 0,3 0-6 0</inkml:trace>
  <inkml:trace contextRef="#ctx0" brushRef="#br0" timeOffset="29923.9665">4252 6575 1785 0,'0'0'79'0,"0"0"17"0,0 0-77 0,0 0-19 0,-3-5 0 0,0 2 0 15,3 3 120-15,0 0 20 0,0 0 4 0,0 0 0 16,6 0-80-16,3 0-16 0,0 5-3 0,3 3-1 16,3 3-27-16,3 5-5 0,-3 2-2 0,3 3 0 15,2 3-10-15,1 5 0 0,0 3 0 0,-3 0 0 16,-3 0-10-16,-3 2 10 0,0-2 0 0,-3-1-9 15,3 1-9-15,-7-5-2 0,-2-1 0 0,0-2 0 16,0 0 20-16,0-6-8 0,-6-2 8 16,0 0 0-16,-3 0 12 0,1-3 8 0,2-5 3 0,-3 0 0 15,3-3-7-15,-3-2 0 0,6-3-1 0,-9-3 0 16,0-2 21-16,3-3 5 0,-3-3 1 0,3-2 0 16,0 0-15-16,3-6-3 0,0-4-1 0,3-4 0 15,0 1-23-15,0-6 0 0,3-2 0 0,0-1 8 16,6-2-8-16,3 3 0 0,0-3 0 0,0 2 0 15,0 4 0-15,2 4-10 0,1 3 10 0,3 3 0 0,-6 3 0 16,3 4 0-16,0 4 0 0,-3 2 0 0,3 5 0 0,0 3 0 16,-4 3-10-16,4 7 10 15,-3 1-27-15,0 8 0 0,0 4 0 16,-3 4 0-16,0-1 7 0,0 6 0 0,0 2 1 0,-3 3 0 0,0-2-3 0,-3-1-1 16,0-2 0-16,-3-3 0 0,0 3 15 0,-3-6 8 15,0 1-10-15,0-3 10 0,0-3-18 0,-3-3 2 16,3-2 1-16,0-3 0 0,-3 1 15 0,0-1 12 15,0-5-3-15,0-3 0 0,3 0 9 0,-3-5 2 16,-3 0 0-16,3-2 0 0,0-6 15 0,3 0 3 16,-3-5 1-16,3-6 0 0,-3 1-15 0,6-6-2 15,-3 0-1-15,6-5 0 0,0-6-21 0,3 1 0 16,6 0 0-16,0-1 0 0,0 6 0 0,3 0 0 0,0 5-10 0,0 3 10 16,-3 3 0-16,-1 2 0 0,1 2 0 0,0 4 0 15,3 2 0-15,-3 0 0 0,-3 3 0 0,3 2 0 16,0 3 0-16,0 3-10 0,0-1 10 0,-3 4-8 15,2 2-4-15,1 2 0 0,0-2 0 0,-3 5 0 16,-6 8-6-16,3 1-2 0,3-1 0 0,0 5 0 16,-3-2 11-16,0 5 9 0,0 0-13 0,0 3 5 15,3-3 8-15,-3 0 0 0,-6 0 0 0,3 0-8 16,0 1-12-16,-3-4-1 0,-3-2-1 0,3 0 0 16,-3-3-102-1,-3 0-20-15,3-5-4 0,-3 0-808 0</inkml:trace>
  <inkml:trace contextRef="#ctx0" brushRef="#br0" timeOffset="30298.9668">5363 6678 2131 0,'-9'21'94'0,"6"-10"20"0,-3-1-91 0,3 6-23 16,-3 3 0-16,0 5 0 0,3 2 109 0,0 1 18 16,0 4 3-16,0-2 1 0,-3-2-102 0,3-1-20 15,0 1-9-15,3-6 8 16,0 3-28-16,0-6-7 0,3-2-1 0,0 3 0 16,0-3-27-16,3-3-5 0,0 0-2 0,0 0 0 0,3-2 41 0,-3-1 8 0,3-2 1 0,-3-2 1 15,3-1 45-15,0-2 9 0,-4-3 1 0,1 0 1 16,0-3 31-16,0 0 7 0,3 1 1 0,-3-6 0 15,0-3-60-15,3-2-11 0,0-3-2 0,3-3-1 16,-3-2-2-16,3 0 0 0,-6-5 0 0,6-1 0 16,0 1-8-16,-4-6-9 0,1 0 9 0,0 1-13 15,0-4 1-15,0 3 1 0,-3 1 0 0,0-1 0 32,0 3-42-32,-3 2-9 0,0 4-2 0,0 1 0 15,0 1-36-15,-3 5-7 0,0 3-1 0,0 0-889 0</inkml:trace>
  <inkml:trace contextRef="#ctx0" brushRef="#br0" timeOffset="30654.0118">6006 6321 633 0,'0'0'28'0,"0"0"6"0,3 8-34 0,-3-8 0 0,0 0 0 0,8 5 0 15,1 6 466-15,3-3 86 0,0 0 18 0,6 0 3 16,0-3-432-16,6 0-86 0,0-2-18 0,5-3-3 15,4-3-7-15,3 0-2 0,0-4 0 0,2-4 0 16,4-2-33-16,3-3-8 0,-4 0 0 0,1 0-1 31,-3 0-54-31,2-2-10 0,1-3-3 0,0 5 0 0,-4-3-22 16,-2 3-5-16,0-2-1 0,-7 2 0 0,-2-3-89 16,0 3-19-16,15-21-3 0,-15 8-1 0</inkml:trace>
  <inkml:trace contextRef="#ctx0" brushRef="#br0" timeOffset="30927.283">6473 5715 1843 0,'-6'8'164'0,"0"-3"-132"16,0 6-32-16,3 2 0 0,-3 3 108 0,3 10 16 15,-6 6 2-15,3 5 1 0,-3 3-60 0,0 5-12 16,-5 8-3-16,2 2 0 0,0 4-33 0,-3 1-7 16,0 9-2-16,3 3 0 0,-3 2-1 0,6 0 0 15,-3-3 0-15,6 1 0 0,0-4 0 0,0-4 0 16,6-3 0-16,0-6 0 0,3-4-9 0,-3-6 0 16,6-6-12-16,-3 1 12 15,3-8-144-15,-3-3-22 0,3-5-4 0,0-8-800 0</inkml:trace>
  <inkml:trace contextRef="#ctx0" brushRef="#br0" timeOffset="31389.0459">7172 6630 2016 0,'0'0'179'0,"0"0"-143"0,0-2-36 0,-9-3 0 16,-2-1 79-16,-1-2 9 0,9 0 1 0,-3-2 1 0,-3-1-90 0,0-2-9 16,0 0-7-16,0 2 0 0,0 3-8 0,0-2 0 15,-3 2-1-15,3 2 0 0,0 4 14 0,0-1 11 16,1 0-13-16,-1 3 5 0,0 6 21 0,-3-1 5 16,3 0 1-16,-3 1 0 0,-3 2 2 0,3 2 1 15,0 3 0-15,-3 3 0 0,0 0-22 0,4 5 0 16,-4 3 0-16,3 3 0 0,3 2-10 0,3-3-3 15,0-2-1-15,3 2 0 0,3 4 14 0,-3-9 0 16,3 0 0-16,3-3-9 0,0 1-8 0,3-6-2 16,-3 0 0-16,3-2 0 0,0-3 32 0,3-3 7 15,-3-2 0-15,0-3 1 0,3-5-21 0,-1-1 0 16,1-4 0-16,3-1 0 0,-3-5 16 0,3-2-2 16,0-4 0-16,3 1 0 0,-3-5 6 0,0 2 0 0,-3 0 1 15,6 0 0-15,-1 3 5 0,-2 0 1 0,-3 3 0 0,3 4 0 16,3 4 1-16,-3 2 0 0,0 0 0 0,-3 8 0 15,0 3 3-15,3 2 1 0,-3 3 0 0,-1 2 0 16,-2 6-32-16,6 0 8 0,3 5-8 0,-3-2 0 31,-9 2-30-31,3 0-9 0,12 0-1 0,-6-2-1 16,-3-3-203-16,3-3-40 0,14 5-8 0,-2-12-548 0</inkml:trace>
  <inkml:trace contextRef="#ctx0" brushRef="#br0" timeOffset="31656.3314">7544 6202 2455 0,'15'5'108'0,"-15"-5"24"0,0 0-106 0,0 0-26 15,0 0 0-15,6 5 0 0,3-2 64 0,0 2 7 16,0-5 1-16,9 0 1 0,12 0-62 0,-9-2-11 15,-7-4 0-15,7-2-10 0,12 1 10 0,0-4 0 16,-6 0 0-16,2 1 8 16,-2-1-50-16,9 1-10 0,0-4-1 0,-7 6-1 15,-2-2-19-15,6-1-4 0,3 1-1 0,-1-1 0 16,-5 3 0-16,0 0 0 0,0 0 0 0,-1 3 0 16,-2 0-120-16,-3-1-24 0,15-7-5 0,-10 3-1 0</inkml:trace>
  <inkml:trace contextRef="#ctx0" brushRef="#br0" timeOffset="31924.613">7952 5625 2138 0,'0'0'95'0,"0"0"19"0,0 0-91 0,0 0-23 0,-6 5 0 0,0 3 0 15,3 0 34-15,-3 8 2 0,-5 0 1 0,2 2 0 16,3 6-29-16,0 3-8 0,-9 5 0 0,3 7 0 16,-3 6 0-16,6 5 8 0,0 1-8 0,0 2 8 0,-6 2 2 15,6 1 1-15,6-1 0 0,0 4 0 0,-8-4 27 16,5 1 6-16,3-6 0 0,3-2 1 0,0-3-45 0,-6-6 0 16,0-2 0-16,3-2 0 15,9-4-131-15,-6-4-19 0,-6-9-4 0,3-2-1 0</inkml:trace>
  <inkml:trace contextRef="#ctx0" brushRef="#br0" timeOffset="32166.9677">8559 6284 1958 0,'-5'16'87'0,"5"-6"17"0,-3 1-83 0,-3 7-21 0,-3-2 0 0,3 8 0 16,-3 5 172-16,0 3 29 0,0-3 7 0,0 0 0 15,3-2-167-15,0-4-33 0,6-1-8 0,-3-1 0 32,3-5-29-32,0-3-6 0,3 0-1 0,3-2 0 15,0-3-136-15,3 0-27 0,-3-6-5 0,6-2-436 0,0-2-88 0</inkml:trace>
  <inkml:trace contextRef="#ctx0" brushRef="#br0" timeOffset="32330.5331">8661 5937 2350 0,'-3'0'52'0,"-3"3"10"0,-3 2 2 0,0 0 3 0,0-2-54 0,3 0-13 15,-3 2 0-15,3-2-1042 0</inkml:trace>
  <inkml:trace contextRef="#ctx0" brushRef="#br0" timeOffset="32771.35">9295 6083 2246 0,'0'0'49'0,"0"0"11"0,0 0 1 0,0 0 3 0,0 0-52 0,0 0-12 0,0 8 0 0,0 0 0 16,-3 2 56-16,3 3 9 0,-3 1 2 0,0 2 0 15,0-1-47-15,0 1-10 0,-3 5-2 0,0 3 0 16,0 0-8-16,0 5 0 0,0 0 0 0,0 0 0 15,3-2 0-15,0-1-11 0,0 1 3 0,-3-3 0 16,6-3 8-16,-3-3 0 0,0-2 0 0,3 0 0 16,0-3 0-16,3-5 0 0,0-2 0 0,-3 1 0 15,0-7 0-15,0 0 0 0,9 0 0 0,-3 0 0 16,3 0 0-16,-3-5 0 0,3 0 0 0,-3-6 0 0,3 1 0 16,0-4 0-16,-3 1 0 0,0-3 0 0,3-2 0 0,-4 2 0 15,1-3 0-15,0 1 0 0,0-1 8 0,0-2 3 16,0 0 1-16,0 3 0 0,-3-1 0 0,0 1 0 15,6 2 0-15,-3 0 0 0,-3 3-12 0,0-1 8 16,0 1-8-16,0 2 8 0,-6 4-8 0,3 1-14 16,-6 4 3-16,0-1 1 0,-6 3-7 0,-3 3-2 15,3-1 0-15,-5 1 0 16,2 0-160-16,-3 2-32 0,-3 0-6 0,3 3-2 0</inkml:trace>
  <inkml:trace contextRef="#ctx0" brushRef="#br0" timeOffset="33195.2169">9622 6162 1440 0,'9'13'128'0,"-6"-5"-103"0,0-2-25 0,0 4 0 16,3 6 215-16,0 3 37 0,0-1 8 0,3 3 2 16,-3 6-204-16,3-1-41 0,0-2-8 0,-1-3-1 15,-2 0-8-15,3 1 0 0,-6-4 0 0,0 1 0 16,3-4-17-16,0-1-5 0,0-4-1 0,-3 1 0 16,-3-3 3-16,3 0 1 0,0 0 0 0,-3-8 0 0,0 0 19 0,0 0 8 15,0 0-8-15,0 0 12 0,0 0 36 0,9-3 8 16,-3-8 0-16,0 1 1 0,0-1-20 0,0-5-4 15,3 0-1-15,0-2 0 0,0-3 7 0,0 0 1 16,2-1 0-16,-2 4 0 0,3-1-16 0,-3 1-4 16,0 2 0-16,3 3 0 0,-3 2-20 0,3 3 8 15,0 3-8-15,-3 2 0 0,-6 3 0 0,6 0 8 16,-3 3-8-16,3-3 0 0,-3 5-12 0,2 1-8 16,1 2 0-16,-3-1-1 15,3 4-16-15,-3 0-3 0,3-1-1 0,-6 3 0 16,3 1-19-16,-3 2-4 0,0-1-1 0,-3 4-670 15,-3-6-133-15</inkml:trace>
  <inkml:trace contextRef="#ctx0" brushRef="#br0" timeOffset="33892.3538">10715 5956 1382 0,'0'0'123'0,"-6"-3"-99"0,-3 6-24 0,-3-3 0 15,0 2 96-15,-3 4 15 0,0 2 2 0,-3-3 1 16,0 0-80-16,-3 3-16 0,4 0-3 0,-4 3-1 16,3-1-2-16,0-2-1 0,3 3 0 0,3 2 0 15,0 0-11-15,3-2 8 0,3 2-8 0,1-2 8 16,2 2-8-16,3 3 0 0,0 0 0 0,3-3 8 16,0 3 18-16,2 0 3 0,7 2 1 0,-3-2 0 15,3 3 29-15,3-1 5 0,3 1 2 0,0 2 0 0,0-3-18 0,3 3-4 16,-4 3-1-16,4-3 0 0,-3 6 9 0,0-6 3 15,3-2 0-15,0 2 0 0,-4 0-12 0,1-3-3 16,0-4 0-16,-3-1 0 0,0 0-32 0,-3-2-8 16,0-3 0-16,-3 0 0 15,0-3-30-15,-3-3-8 0,-6-2-2 0,-3 8 0 16,-6-5-126-16,0 0-26 0,-9-1-4 0</inkml:trace>
  <inkml:trace contextRef="#ctx0" brushRef="#br0" timeOffset="36125.3776">10851 6562 576 0,'0'0'51'0,"0"0"-41"16,0 0-10-16,0 0 0 0,0 0 109 0,0 0 20 16,0 0 4-16,0 0 1 0,0 0-107 0,0 0-27 15,0 0 0-15,0 0 0 0,0 0 0 0,0 0-12 16,0 0 0-16,0 0 1 0,0 0 0 0,0 0 0 16,0 0 0-16,0 0 0 0,0 0 37 0,0 0 7 0,0 0 2 0,0 0 0 15,0 0 23-15,0 0 5 0,0 0 1 0,0 0 0 16,0 0-26-16,0 0-5 0,0 0-1 0,0 0 0 15,0 0 10-15,0 0 2 0,0 0 0 0,-6 2 0 16,3 4 4-16,-2-4 0 0,-1 1 1 0,0 2 0 16,-3-2-32-16,0-1-6 0,3 1-2 0,-3 2 0 15,3-2 5-15,-3 2 1 0,0 1 0 0,0-4 0 16,0 4 22-16,0-1 5 0,0 0 1 0,0 3 0 16,3-3-23-16,-2 1-5 0,-1-1-1 0,0 0 0 15,-3 1 12-15,3 2 2 0,0-3 1 0,-3 0 0 16,3 0-11-16,-3 1-2 0,0-1-1 0,3 0 0 15,-6 1-15-15,7-1 0 0,-4-3 8 0,0 4-8 16,0-4-12-16,3 1-6 0,-3 0-1 0,3-3 0 16,0 0-33-16,0 0-8 0,0-3 0 0,3 6-548 15,0-3-108-15</inkml:trace>
  <inkml:trace contextRef="#ctx0" brushRef="#br0" timeOffset="42246.0292">12524 6144 1220 0,'0'0'54'0,"0"0"11"0,0 0-52 0,0 0-13 0,0 0 0 0,0 0 0 15,0 0 43-15,0-6 5 0,3 1 2 0,0 2 0 16,-3 3-29-16,6-5-5 0,0 2-2 0,3-2 0 16,3 3 30-16,3-4 7 0,3 6 1 0,3-2 0 15,2-1 0-15,4 3 0 0,6 0 0 0,3-3 0 16,-4 3 12-16,7 0 4 0,3-2 0 0,2-1 0 15,1 3-16-15,3-3-2 0,-1-2-1 0,-2 2 0 16,0-2-49-16,-1 2-11 0,-5-2-1 0,0 0-1 16,-4 0-182-16,-2-3-36 0,27-8-7 0,-19-3-2 15</inkml:trace>
  <inkml:trace contextRef="#ctx0" brushRef="#br0" timeOffset="42596.0726">13221 5366 1911 0,'6'-11'84'0,"-6"11"19"0,0 0-83 0,0 0-20 0,6 0 0 0,0-2 0 15,0 2 30-15,0 0 2 0,-1 5 0 0,4 0 0 16,-3 6-20-16,-3 2-4 0,0 8-8 0,0 11 12 16,-3 8 8-16,-3 7 0 0,-3 9 1 0,-6 5 0 15,-5 7 16-15,-4 6 3 0,-3 3 1 0,-3 5 0 16,-9-2-15-16,4 2-3 0,-4-3-1 0,3-5 0 15,1 3-22-15,5-11 0 0,0-5 0 0,0-3 0 16,3-2-99 0,1-1-24-16,-1-2-5 0</inkml:trace>
  <inkml:trace contextRef="#ctx0" brushRef="#br0" timeOffset="43429.843">13950 4927 2055 0,'3'-14'91'0,"0"9"19"0,0 0-88 0,0-1-22 0,-3 1 0 0,0 5 0 16,0 0 26-16,0 0 1 0,0 0 0 0,0 0 0 15,6 5-19-15,0 6-8 0,0 2 0 0,0 6 8 16,0 2-8-16,0 5 0 0,0 9 0 0,-3 2 0 16,0 3 0-16,0 2 0 0,-3 0 0 0,-3 3 0 15,0 3 0-15,-6 5 13 0,0 5-1 0,-3 0-1 16,-3 6 20-16,-3 2 4 0,-3 0 1 0,0 3 0 15,-2 0-14-15,-4 5-2 0,0-3-1 0,3 0 0 16,-6-2-19-16,7 3 0 0,-4-1 0 0,3-5 0 16,-3 0 0-16,6-7-16 0,7-6 2 0,-1-8 0 15,-3-6 14-15,3-4-12 0,-3-4 12 0,6-7-12 16,0-5 12-16,-3-3 0 0,3-6 0 0,3-2 10 16,-2-3-2-16,2-5-8 0,0 0 12 0,3-2-4 0,-3-4 3 15,3-1 0-15,3-4 0 0,-3-2 0 0,6-3 9 16,0-3 3-16,0-2 0 0,6 0 0 0,3-5-23 0,3-1-10 15,3-2 1-15,2 2 0 0,4-2 9 0,0 8 0 16,-3 0 8-16,3 3-8 0,0 2 15 0,3 5-2 16,-4 6 0-16,4-1 0 0,-3 6-13 0,0 6 9 15,0 2-9-15,0 5 8 0,2 5-8 0,1 1-17 16,0 2 4-16,-3-2 1 0,6 2-7 0,-4-3-1 16,7-4 0-16,-3-1 0 0,-3 0 4 0,3-5 0 15,2-3 0-15,-2-2 0 0,0-3 1 0,3 0 1 0,-4-3 0 16,1-5 0-16,3 0 14 0,0-2 0 0,-3-1 9 0,-1-2-9 15,1-3 24-15,0 0-2 0,-3 3 0 0,-3-3 0 16,2 0-3-16,-5 0-1 0,3 1 0 0,-6-1 0 16,-3 2 2-16,3-4 0 0,0 2 0 0,0-2 0 15,-4-1-5-15,1-2-1 0,-3 0 0 0,3-1 0 16,-3 4-14-16,-3-3 0 0,0 2-9 0,-3-2 9 16,-3 3-15-16,-3 2 3 0,0-3 1 0,0 3 0 15,0 3 11-15,0 3 0 0,-6-1 0 0,0 3 0 16,0 3 0-16,0-1 9 0,0 4-1 0,1 2-8 15,-7 5 10-15,3 0-10 0,-6 3 8 0,3 6-8 16,-3 4 0-16,-3 3 8 0,3 6-8 0,1 4 0 16,-4 6 9-16,0 3-9 0,0 2 10 0,3 3-10 15,0 0 0-15,0 0 0 0,4 3 0 0,-1-6 0 16,3 1 12-16,3-6 4 0,3 0 0 0,3-3 0 16,3 1-16-16,0-4-10 0,6-2 2 0,3-2 0 15,9-6-109-15,3-5-22 16,5-5-4-16,10-4-547 0,9-9-110 0</inkml:trace>
  <inkml:trace contextRef="#ctx0" brushRef="#br0" timeOffset="44363.3487">16215 5644 1324 0,'0'0'118'0,"9"2"-94"15,-3 1-24-15,3 0 0 0,3-1 142 0,3-2 24 16,0 0 5-16,6 0 1 0,2 0-102 0,4 0-20 16,6-2-4-16,0 2-1 0,-1-3-11 0,4 3-2 15,3-3-1-15,-4 1 0 0,4-1-11 0,3-2-1 16,8 2-1-16,-8 3 0 0,-3-5-18 0,0 5-17 15,5 0 3-15,-5 0 1 0,-3 0-10 0,-4 0-1 0,1-3-1 0,0 0 0 32,-3 1-93-32,-1-4-18 0,-5 1-4 0,3-3-673 0</inkml:trace>
  <inkml:trace contextRef="#ctx0" brushRef="#br0" timeOffset="44764.2756">16751 4927 2131 0,'0'0'189'0,"0"0"-151"16,0 0-30-16,0 0-8 0,0 0 71 0,6 7 13 16,0 4 2-16,-3 5 1 0,-6 5-46 0,6 11-9 15,3 8-1-15,-3 7-1 0,-6 9-18 0,3 7-4 16,0 9-8-16,0 7 12 0,-6 11-12 0,-3-3 0 15,-6 3 0-15,0-2 0 0,-3 4 0 0,-3-4 0 0,-2-6 0 0,-4-3 0 16,3-2 0-16,0-3 11 0,0 0-3 0,-2-8-8 16,2-3-12-16,-3-4-8 0,0-9-3 0,0-5 0 31,-2-3-196-31,-1-13-39 0,-27 11-8 0,19-29-2 0</inkml:trace>
  <inkml:trace contextRef="#ctx0" brushRef="#br0" timeOffset="45182.1566">17370 5710 2145 0,'0'0'47'15,"0"0"9"-15,0 0 3 0,9 8 2 0,0 2-49 0,0 3-12 0,-3 3 0 0,0 3 0 0,3 2 0 0,0 11 0 16,-9 2 8-16,0 11-8 0,0 0 9 0,0 5-1 16,-6 1 0-16,3-1 0 0,-6 0 8 0,0-2 2 15,0-1 0-15,3-2 0 0,-9-2-3 0,6-9-1 16,6-2 0-16,-6-3 0 0,0-8-5 0,0-5-1 16,0-3 0-16,4-2 0 0,-1-6-8 0,0-2 0 15,-3-3-10-15,0-3 10 0,6-5-16 0,-3 0 4 16,-3-2 0-16,0-4 0 0,6-1 32 0,0-4 8 15,-3-2 0-15,3-3 1 0,0 0 27 0,6-2 4 16,3-3 2-16,3 2 0 0,0 1-8 0,9-1-2 0,9-2 0 16,-1 0 0-16,1 3-36 0,3-3-7 0,3 2-1 15,5 1-8-15,1-1 0 0,-3 3 0 0,-1 1 0 0,4 1-12 32,0 4-32-32,-3-1-5 0,-10 4-2 0,1-1 0 15,-3 2-120-15,0 6-24 0,-6 1-5 0,-3-1 0 0</inkml:trace>
  <inkml:trace contextRef="#ctx0" brushRef="#br0" timeOffset="45634.9443">18013 6025 2322 0,'0'0'103'0,"6"0"21"0,0 0-100 0,3 0-24 16,3 0 0-16,0-6 0 0,6-2-12 0,2 0-7 15,4-2-1-15,3-3-1 0,0-1 9 0,0-2 3 16,-1 1 0-16,1-1 0 15,0 0-79-15,-3 0-16 0,0 3-4 0,-4-3 0 0,1 0 80 0,0 3 16 16,0 2 4-16,-3-2 0 0,0 0 32 0,-1 0 6 0,1-1 2 0,-3 1 0 16,-3 0 19-16,-3 0 4 0,0 2 1 0,0 3 0 15,-6-3-32-15,0 1-7 0,-6 5-1 0,0-3 0 16,0 0-16-16,-6 2-16 0,0 1 4 0,3 5 0 16,-6 0 4-16,3 3 8 0,0-1-13 0,-3 4 5 15,-2 2 31-15,2 5 6 0,0 0 2 0,-3 6 0 16,0-3 5-16,0 2 0 0,3 6 1 0,0 0 0 15,0-1-3-15,3 7-1 0,4-1 0 0,2 0 0 16,0 0-14-16,0 3-3 0,0-1-1 0,0-1 0 16,3-4-15-16,0 0 0 0,0-2-9 0,0-3 9 15,0 1-48-15,0-4-4 0,0-5-1 0,0-2-657 16,3-1-131-16</inkml:trace>
  <inkml:trace contextRef="#ctx0" brushRef="#br0" timeOffset="46034.8751">18808 5929 1843 0,'6'-2'164'0,"0"2"-132"16,3 0-32-16,0 2 0 0,5 1 165 0,1-3 27 15,6-3 4-15,0-2 2 0,3 0-175 0,3-3-35 16,2 0-8-16,1-3 0 15,-3-2-35-15,0 0-6 0,2 0-2 0,-2-1 0 16,0 4 13-16,0-3 2 0,-3-1 1 0,2-2 0 0,-2 3 28 0,0-3 6 16,-3 3 1-16,0-3 0 0,3 3 44 0,-7 0 10 0,1-3 2 15,-3 3 0-15,0-1 0 0,-3 4 0 0,-6 2 0 16,0-3 0-16,-3 1-23 0,-6 2-4 0,3 0-1 0,-6 0 0 16,-3 5-16-16,0-2 0 0,-6 5 0 0,3-3 0 15,-6 6 0-15,3-3 0 0,-2 5 0 0,-1 1 0 16,3-1 17-16,-3 3 7 0,-3 5 0 0,3 0 1 15,3 3 0-15,1 0 0 0,-4 5 0 0,3 0 0 16,0 3-3-16,0 3-1 0,0-1 0 0,0 1 0 16,3 4 1-16,3-2 0 0,1-2 0 0,2 2 0 15,0 3-22-15,6-3 0 0,0 0 0 0,6-3 0 32,3 3-31-32,5-2-7 0,1-1-2 0,6-2 0 0,3 0-110 0,3-5-22 0,2-1-5 15</inkml:trace>
  <inkml:trace contextRef="#ctx0" brushRef="#br0" timeOffset="47699.4226">2928 8991 748 0,'-6'-3'67'0,"6"-2"-54"0,-9-3-13 0,3 0 0 16,0 2 294-16,0-1 56 0,6-4 11 0,-3 0 3 16,3 1-257-16,3-3-51 0,0-6-11 0,3 3-1 15,3 0-15-15,3-2-2 0,0-1-1 0,3 1 0 16,0-1-26-16,5 1 0 0,4 2 0 0,3 0 0 16,3 3 0-16,2 2 0 0,1 1 0 0,3 4 0 15,-3 1 0-15,5 5-11 0,-2 5 11 0,0 1-8 16,0 4-7-16,-4 3-1 0,1 3 0 0,-3 8 0 15,0 0-4-15,-4 5 0 0,-2 0-1 0,-3 0 0 0,-6 0 21 16,3 3 0-16,-6 0-9 0,0 2 9 16,-1-5 0-16,-5 0 0 0,0-5 0 0,-3 3 9 15,0-1 15-15,-3-5 4 0,0 0 0 0,-3-2 0 0,-3-1-19 16,0-4-9-16,-3 2 10 0,4-3-10 0,-1-3 12 0,-3-2-4 16,-3-2-8-16,-3-1 12 0,6-2-3 15,-6-3-1-15,3 0 0 0,0-3 0 0,0-2 0 16,0-3 0-16,1-3 0 0,-1 0 0 0,0-2-8 0,3-3 0 15,0-5 0-15,0 0 8 0,3-8-8 0,0-3 0 16,3 0 0-16,6 1 0 0,0-1-8 0,6 0 8 16,3 3-10-16,0 3 10 0,0-1 0 0,3 6 10 15,2 0 0-15,-2 8 0 0,3-1 3 0,-3 6 1 16,0 1 0-16,3 4 0 0,-3 6-6 0,-1 2-8 0,4 3 11 0,0 2-11 16,-3 1 13-16,3 2-4 0,-3 3-1 0,3 3 0 15,-3 4-8-15,2 1-11 16,-2 0 3-16,0 2 0 0,0 4-14 0,0 1-2 0,-3 1-1 0,0 2 0 15,0-2 3-15,-3 0 1 0,-3 0 0 0,0-1 0 16,-3-4 9-16,-3 2 1 0,-3-3 1 0,0-2 0 16,0 0 10-16,-3-5 12 0,-3-4-2 0,6 1-1 15,-6-2 15-15,3-6 2 0,0-6 1 0,0 1 0 16,6-3-2-16,-6-3 0 0,-3-5 0 0,3 0 0 16,3-2-2-16,0-6-1 0,0-5 0 0,0-3 0 15,0-3-13-15,3-2-9 0,3-5 12 0,0-3-12 16,3-3 12-16,0 0-12 0,3-5 12 0,0 6-12 15,3-1 10-15,-3 8-10 0,3 6 8 0,0 2-8 16,-1 3 12-16,1 8-2 0,-3 2-1 0,3 6 0 16,-3 2 1-16,3 1 0 0,0 4 0 0,0 3 0 15,3 1-10-15,-3 4 0 0,0 4 0 0,2-1 0 0,-2 3 12 16,0 2 1-16,3 3 0 0,0 1 0 16,0-4-37-16,0 1-7 0,3 2-1 15,-3 0-1-15,2 0 19 0,-2 0 4 0,0-2 1 0,-3 2 0 16,0-3-117-16,3-2-23 0,-3-2-5 0,-3-1-832 0</inkml:trace>
  <inkml:trace contextRef="#ctx0" brushRef="#br0" timeOffset="48100.3663">4535 8734 2296 0,'0'0'51'0,"0"0"10"0,0 0 3 0,6 8 0 0,0 0-52 0,3 2-12 0,3 1 0 0,0 5 0 16,-3 2 0-16,6 1 0 0,-6-1 0 0,5 4-10 15,1-1 10-15,-3-3 0 0,3 1 0 0,0 2 0 16,3-3 11-16,-3 1-3 0,0-3 0 0,-1 0 0 16,-2-3 16-16,3 0 2 0,0 0 1 0,-3-5 0 15,0-8-8-15,0 3-2 0,-3-3 0 0,3-3 0 0,-3-2-8 0,0 0-1 16,-3-3-8-16,-1-3 12 0,-2-5-12 0,-3 0-8 16,3-5 8-16,-6 0-13 0,0 0-5 0,1-3-1 15,-7-2 0-15,3-3 0 0,0 5 31 0,0-5 5 16,-3-3 2-16,6-2 0 0,-3-1-19 0,0 1-9 15,6 2 1-15,-3 0 0 16,0 6-136-16,0-1-26 0</inkml:trace>
  <inkml:trace contextRef="#ctx0" brushRef="#br0" timeOffset="48628.937">5657 8517 1962 0,'0'0'43'0,"0"0"9"0,0 0 1 0,0 0 3 0,-3 0-45 0,-3 3-11 16,0-3 0-16,0 2 0 0,-2-4 36 0,-4 2 4 15,3 0 2-15,-3 2 0 0,0 4-51 0,-6 1-11 16,3 1-1-16,-3 6-1 15,-3-1-52-15,1 5-10 0,-7 1-3 0,6-1 0 16,6 6 35-16,0-5 8 0,0-6 0 0,0 6 1 0,4-4 85 0,2 1 17 16,3-3 3-16,0-2 1 0,3-3 11 0,0 0 2 15,6 3 1-15,0-4 0 0,-3-1-9 0,6 2-1 16,3 0-1-16,3 0 0 0,-7 2-3 0,7-2-1 16,3 5 0-16,3-2 0 0,0-1-2 0,0 4 0 15,-3-4 0-15,3 4 0 0,-1 1-32 0,-2-1-6 0,0 2-2 0,-3-3 0 16,3 0-9-16,-6 3-3 0,-3-6 0 15,0 4 0-15,0-1-20 0,-3 0-5 0,-3-2-1 0,-3-1 0 32,0 1-23-32,-6 2-5 0,0 0-1 0,-6-2 0 15,-3-1-93-15,-6 1-20 0,-5 0-3 0,-1 2-834 0</inkml:trace>
  <inkml:trace contextRef="#ctx0" brushRef="#br0" timeOffset="49014.9059">5979 8570 2217 0,'0'0'98'0,"0"0"21"0,0 0-95 0,9 0-24 16,3 0 0-16,5-5 0 0,4-1 32 0,3-2 1 0,3-5 1 15,3 0 0-15,-1 0-15 0,4-1-3 16,3-4-1-16,0 5 0 0,-4-3-1 0,4 3 0 0,-3 2 0 15,0 0 0-15,-1 1-2 0,-2-1 0 0,-3 3 0 0,3 0 0 16,-4-2 6-16,1 4 1 0,-3 1 0 0,0-3 0 16,0 0-19-16,-1 0 0 0,-2 0 0 0,0 1 0 31,-6 1-158-31,0-2-32 0,-3 3-6 0,0-3-2 0</inkml:trace>
  <inkml:trace contextRef="#ctx0" brushRef="#br0" timeOffset="49301.1383">6381 7726 2476 0,'0'0'55'0,"0"0"11"0,0 0 2 0,0 0 1 0,0 0-55 0,6 2-14 16,3 6 0-16,-1 6 0 0,1 4 0 0,3 9 8 15,-3 4-8-15,3 9 0 0,-3 8 12 0,0 5-3 16,0 7-1-16,-6 7 0 0,0 4 7 0,-3 6 1 16,-6-3 0-16,0 3 0 0,0 2-8 0,0-5 0 15,-3-3-8-15,0-7 12 0,6-1-12 0,3-4 0 16,-3-4 0-16,0 1 0 0,0-1 0 0,3 1-12 16,-6-6 12-16,0-2-13 15,-6-6-208-15,1-2-42 0</inkml:trace>
  <inkml:trace contextRef="#ctx0" brushRef="#br0" timeOffset="49870.618">8408 7451 2487 0,'0'0'55'0,"0"0"11"0,6-3 2 0,3 6 2 0,-1-1-56 15,1 6-14-15,3 3 0 0,0 2 0 0,0 0 8 0,3 3 0 16,-3 3-8-16,0 2 12 0,0 3-12 0,-3 5 11 16,0 3-11-16,2 10 10 0,-5 5-10 0,3 9 0 15,-6 5 0-15,-3 8-11 0,-3 7 11 0,-3 6 0 16,-5 3 0-16,-1 0 0 0,0-3 0 0,-3 0 0 16,0 2 10-16,0-4-10 0,3-9 13 0,0-7-3 15,3-6-1-15,0-2 0 0,3-6-9 0,-2-3 0 16,2-9 0-16,0-4 0 0,0-2 0 0,-3-6-17 15,3-2 4-15,0-8 1 0,3-8 12 0,-3-3 0 16,3 0 0-16,3-5-9 0,0 0 20 0,-6-10 4 0,0-1 1 16,3-7 0-16,3-6 19 0,0-3 4 15,6-2 1-15,0-2 0 0,6-7-40 0,0-1 0 0,9-6 0 16,-1-3 0-16,4 1 0 0,3 2 12 0,3 2 0 0,-3 4-1 16,-4 7-11-16,4 5 0 0,-3 6 9 0,-3 8-9 15,3 8 16-15,-4 5-2 0,1 2 0 0,0 9 0 16,0 7-5-16,0 6-1 0,3 5 0 0,-4 3 0 15,4 2-8-15,0 1 0 0,3-1 0 0,0 1 0 16,-1-1-16-16,1 0-4 0,3-7-2 0,0-1 0 31,3 1-165-31,-4-9-33 0,22 9-6 0,-9-19-2 0</inkml:trace>
  <inkml:trace contextRef="#ctx0" brushRef="#br0" timeOffset="50386.2432">10125 8596 1209 0,'0'-2'108'0,"6"-6"-87"16,-3 0-21-16,-3 0 0 0,3 3 152 0,0-6 25 15,-3 0 6-15,0 1 1 0,3-3-147 0,-3-1-29 16,-3 1-8-16,3 3 0 0,-6-1 12 0,3 3 0 15,-6-3-1-15,3 4 0 0,0-1 19 0,0 0 4 0,-3 0 1 0,0 2 0 16,1-2 13-16,2 3 2 0,-3 0 1 0,0 0 0 16,-3-1-10-16,0-2-1 0,0 3-1 0,0 2 0 15,0-2-27-15,0 0-12 0,3 2 10 0,-3 3-10 16,-5 0 0-16,2 5-15 0,0 1 2 16,-3 2 0-16,0 2 13 0,-3 4 0 0,-3 7-10 0,1 3 10 15,-1 5 0-15,0 2 0 0,0 6 10 0,0-2-10 16,1 2 8-16,2-3-8 0,0 1 0 0,6-6 0 15,0 0 0-15,3-5 0 0,3-3 0 0,3-3 0 16,0-4-20-16,3-4 3 0,3-2 0 0,0-8 0 16,0 0-26-16,0 0-5 0,12-3 0 15,-3-2-1-15,0 0 5 16,3-8 2-16,-3-1 0 0,6-4 0 0,0-1 8 0,0-4 2 0,3-1 0 16,-1-3 0-16,-2 3 43 0,3-5 9 0,3 0 1 0,-3 3 1 15,3 2 26-15,-1 3 4 0,1 0 2 0,0 7 0 0,-6 1-6 16,3 5 0-16,-3 3-1 0,0 5 0 0,-3 3 7 0,2 7 2 15,-2 3 0-15,6 6 0 0,-3-1-24 0,0 4-5 16,0 7-1-16,3 0 0 0,-3-3-26 0,-1 1-12 16,1-1 0-16,0-2 1 15,-3-3-149-15,0-5-29 0</inkml:trace>
  <inkml:trace contextRef="#ctx0" brushRef="#br0" timeOffset="50735.357">10476 8197 2718 0,'6'5'60'0,"0"3"12"0,0 3 2 0,3 2 2 0,3 5-60 0,0 4-16 0,3 1 0 0,0 1 0 15,0 3 0-15,0-1 0 0,-4 1 0 0,1 2 0 31,0 0-28-31,-3 2-8 0,0-1-1 0,0 4-1 0,0 3 19 0,0 0 4 0,-3-5 1 0,0-3 0 16,-3-3 14-16,3-2-9 0,-3-3 9 0,0 1-8 16,-3-9 16-16,3-3 3 0,-3-2 1 0,0-8 0 15,0 0 0-15,0 0 0 0,0 0 0 0,0 0 0 16,0 0 22-16,3-8 5 0,-3-2 1 0,0-3 0 16,0-3-13-16,3-3-3 0,-3-5 0 0,3-2 0 0,0-3 18 0,3-3 3 15,2-2 1-15,4-1 0 16,0-4-31-16,6-1-7 0,3-2 0 0,3 2-8 0,6-3 0 0,-1 4-16 15,7-1 2-15,-3 3 0 16,2 3-36-16,1-1-7 0,-6 4-2 0,0 4-786 16,-3 6-158-16</inkml:trace>
  <inkml:trace contextRef="#ctx0" brushRef="#br0" timeOffset="51186.0972">11411 8538 1267 0,'0'0'56'0,"6"11"12"0,0-3-55 0,0 0-13 0,3-3 0 0,-3 0 0 16,6-2 254-16,0-1 48 0,2-2 10 0,1-2 1 15,0-1-249-15,3-5-49 0,-3 0-15 0,0-2 0 16,3-4 0-16,0-1-20 0,-4-1 4 0,4 0 0 16,0-3 0-16,-3 1 0 0,3-1 0 0,-3-2 0 15,0 0 16-15,0 0 0 0,-1-3 0 0,-5 0 0 16,0-2 14-16,-3 2 0 0,0-5 0 0,0 5 0 16,-3 3-6-16,-3 2-8 0,0 1 11 0,0 5-11 15,-6 2 17-15,0 0-3 0,-3 3-1 0,0 3 0 16,3 5 12-16,-8 5 3 0,2 1 0 0,-6 2 0 0,3 8-4 0,-3 2-1 15,0 3 0-15,-3 3 0 0,0 0 8 0,4 2 1 16,-4 1 1-16,3 2 0 0,3-3-20 0,0 1-4 16,6 2-1-16,0 0 0 0,0 3-8 0,3-1 0 15,3 1 0-15,0 3 8 0,1-1 2 0,2-2 0 16,0 0 0-16,2-3 0 0,4 0-10 0,0-3-17 16,3-5 4-16,0-2 1 15,3-3-75-15,0-3-14 0,3-2-3 0,6-6-647 16,3 0-129-16</inkml:trace>
  <inkml:trace contextRef="#ctx0" brushRef="#br0" timeOffset="52169.4903">14715 8223 1922 0,'0'0'85'0,"0"0"18"16,6-2-83-16,0-1-20 0,-3-2 0 0,3-1 0 0,0 1 68 0,-3-5 8 15,0 2 3-15,0-3 0 0,-3-2-47 0,3 0-8 16,-3 5-3-16,-3 0 0 0,3 0-9 0,-3 0-1 16,0 0-1-16,-6 3 0 0,0 2-10 0,0 0 0 15,0 1 0-15,-3 2 0 0,-3 0 0 0,0 0 0 16,0 0 0-16,-2 5 8 0,-4 5 12 0,0 1 3 16,3 2 0-16,-3 3 0 0,-3-3-1 0,4 3 0 15,-4 3 0-15,3 2 0 0,3 3-22 0,0 0 0 16,0-1 0-16,6-1 0 0,-2 1-12 0,2 1-6 15,3 3-2-15,0-4 0 16,0 1-5-16,3 0-2 0,3-3 0 0,-3 0 0 0,6-2 8 0,0-8 2 16,3-1 0-16,0-5 0 15,0 1-9-15,3-4-2 0,0-2 0 0,3 0 0 0,0-8 18 0,3-5 10 0,3 0-12 16,-1-6 12-16,1-2 0 0,6 0 0 0,-3-5 8 16,0-1-8-16,3-2 11 0,-3 3-11 0,2-3 12 0,1-1-12 15,-3 1 22-15,0 5-2 0,0 1-1 0,-3 4 0 16,0 3 22-16,-4 6 5 0,1 2 1 0,-3 5 0 15,3 3-7-15,-3 3-2 0,-3 7 0 0,3 4 0 16,-3 1-19-16,0 7-4 0,0 4-1 0,0 1 0 16,0-1-14-16,-3 0 11 0,3 4-11 0,-3-1 10 15,-3 0-21-15,6-3-4 0,-3-2-1 0,-3-3 0 32,3-2-37-32,-3-3-8 0,3-3-2 0,-3-5 0 0,0-8-116 15,0 0-23-15,0-8-5 0,3-3-360 0,0-2-72 0</inkml:trace>
  <inkml:trace contextRef="#ctx0" brushRef="#br0" timeOffset="52470.6608">15557 7218 864 0,'15'-13'38'0,"-9"5"8"0,0-6-37 0,0 1-9 16,0 0 0-16,3 0 0 0,0 5 253 0,-3 0 49 16,0 0 10-16,-6 8 1 0,9 3-180 0,0 2-36 15,-6 3-7-15,3 5-2 0,0 11-37 0,-3 10-8 0,0 11-2 0,-3 6 0 16,0 7-17-16,-3 5-3 0,0 6-1 0,-3 5 0 16,0 3 6-16,-6-3 1 0,0 3 0 15,0-6 0-15,0-5-9 0,-3 3-2 0,-3-5 0 0,3-4 0 16,1-4-16-16,-7-1 0 0,3-4-11 0,-3-6 11 31,-3 0-93-31,3-8-12 0,-2 0-3 0,-1-8-616 0,-3-5-124 0</inkml:trace>
  <inkml:trace contextRef="#ctx0" brushRef="#br0" timeOffset="52741.9346">15230 7818 2131 0,'12'3'189'0,"3"0"-151"16,0 2-30-16,5 0-8 0,1 6 189 0,0-3 37 15,6 0 7-15,3 0 2 0,-1-3-168 0,4 3-34 16,-3-3-6-16,3 1-2 0,5-4-25 0,1-2-16 16,0 0 3-16,5-2 0 15,4-6-132-15,-3-3-27 0,5 0-4 0</inkml:trace>
  <inkml:trace contextRef="#ctx0" brushRef="#br0" timeOffset="53636.5456">17888 7104 403 0,'0'0'36'0,"6"0"-36"16,-6 0 0-16,9-3 0 0,3 3 379 0,-6 0 69 16,-6 0 13-16,0 0 3 0,6 3-315 0,0 2-63 15,-3 3-13-15,3 8-2 0,-3 5-38 0,-3 8-7 0,3 14-2 0,-6 2 0 16,-6 2-24-16,0 6 0 0,-3 3 0 0,0 5-11 15,-6 0 19-15,-3 7 4 0,0 1 1 0,4 0 0 16,2-3 11-16,-6-2 3 0,-3-4 0 0,3 1 0 16,6-5-5-16,-6-6-1 0,-5-2 0 0,5-9 0 31,0-2-91-31,3-7-18 0,3-7-4 0,-6-4-628 0,4-6-124 0</inkml:trace>
  <inkml:trace contextRef="#ctx0" brushRef="#br0" timeOffset="54104.2975">17998 7842 2343 0,'0'0'52'0,"9"6"10"0,0 1 2 0,0-1 2 0,3-1-53 0,0-2-13 16,6-1 0-16,-1 1 0 0,7 0 12 0,3-3-1 15,-3-3 0-15,0-2 0 0,2-1-19 0,-2-2-4 16,0-2-1-16,0-3 0 0,-3-1-3 0,0 4-1 0,-1-3 0 16,-2-3 0-16,0-5 1 0,-3-1 0 15,3 1 0-15,0 3 0 0,-3-6 16 0,0 0 12 16,-4 6-1-16,1-6-1 0,0 0 2 0,-3 0 1 0,0 3 0 0,-3 2 0 15,-3 1-13-15,0-1 8 0,-3 6-8 0,0 0 0 16,-3 0 8-16,3 2-8 0,-6 3 0 0,3 3 0 16,0 2 16-16,-3 3-2 0,-3 0-1 0,3 0 0 15,-3 6-5-15,0-1-8 0,0 8 11 0,-2 0-11 16,-1 1 14-16,-3 4-4 0,0 6-1 0,0 0 0 16,0 7-1-16,-3 1 0 0,6 5 0 0,-2 0 0 15,2 6 7-15,0-4 1 0,3 4 0 0,0-4 0 16,6-2-8-16,0 3 0 0,-3-6-8 0,3 1 12 15,6-6-12-15,0 0-16 0,0-8 3 0,3-2 1 16,0-1-143 0,3-5-28-16,-3-5-5 0,9-2-728 0</inkml:trace>
  <inkml:trace contextRef="#ctx0" brushRef="#br0" timeOffset="54526.1652">19117 7713 979 0,'15'5'43'0,"-9"-2"9"0,0-3-41 0,3 0-11 16,-3 0 0-16,-6 0 0 0,0 0 280 0,6-3 55 15,-6 3 10-15,3-5 3 0,0-1-276 0,-3-2-54 16,-3 0-18-16,-3 1 10 0,3-1-10 0,-6 2 0 16,0 4 0-16,-3-4 0 0,-3 4-12 0,3 2 12 15,-2-3-10-15,-1 8 10 0,-3 1 0 0,0 2 12 16,0 0-1-16,0-1 0 0,3 4-11 0,-2 2 0 0,-1 0 0 0,3 3 0 15,-3 3 0-15,0 2-17 0,3 3 4 0,-3-3 1 16,3 3-4-16,1-3-1 0,2 0 0 16,0-2 0-1,3-3-19-15,0-3-3 0,3 0-1 0,3-5 0 16,0-3-4-16,3-5-2 0,0 0 0 0,0 0 0 0,0 0 31 0,0 0 7 0,0 0 8 0,3-5-13 16,3-6 13-16,0 1 0 0,0-6 0 0,3 0 0 15,-3-2 30-15,3-1 2 0,0-2 1 0,-1 0 0 16,1-3 11-16,0 0 3 0,3 0 0 0,0 3 0 15,0 5 6-15,0 0 2 0,3 3 0 0,-3 3 0 16,3 2 1-16,-3 2 1 0,2 4 0 0,-2 4 0 16,-3 6-44-16,0 3-13 0,3 2 0 0,0 3 8 15,-3 8-16-15,3 2-4 0,-6 1 0 0,3 2 0 16,0 0-116-16,-6-3-24 0,3-2-5 0,-3-3-787 16</inkml:trace>
  <inkml:trace contextRef="#ctx0" brushRef="#br0" timeOffset="54871.2398">19742 7467 1497 0,'6'0'133'0,"0"2"-106"16,0-2-27-16,-6 0 0 0,6 3 180 0,-6-3 30 0,6 0 6 0,-6 0 2 15,0 0-155-15,0 0-31 0,0 0-7 16,0 0-1-16,0 0-24 0,0 0 0 0,0 0 0 0,0 0 0 16,-3 8 0-16,0 0-9 0,-6 5 9 0,0 3 0 15,0 5 0-15,1 0 9 0,-4 3 1 0,-3 2 0 16,3 4 16-16,-3-1 3 0,3 0 1 0,0 0 0 16,0-3 2-16,0-2 1 0,3 0 0 0,0 0 0 15,3-3-9-15,1-3-1 0,-1-2-1 0,0 0 0 16,3 0-4-16,-3-3-1 0,3 1 0 0,-3-1 0 15,3-5-9-15,0-3-8 0,3-5 9 0,0 5-9 16,0-5 0-16,-3 6-13 0,-6-4 1 0,-3-4 0 16,-6-4-122-16,0 1-24 15,-6-6-5-15,1-2-884 0</inkml:trace>
  <inkml:trace contextRef="#ctx0" brushRef="#br0" timeOffset="55171.437">20114 7276 3009 0,'45'-3'133'0,"-24"1"28"0,3-1-129 0,3 0-32 0,2 3 0 0,7-5 0 15,0-3 42-15,2 0 2 0,7-2 0 16,0-1 0 0,-1-5-68-16,-2 3-12 0,0 0-4 0,-1-3 0 15,1 0-10-15,0 0-2 0,-1 3-1 0,-2 0 0 16,3-1-10-16,-3 1-1 0,-1 3-1 0,-5 2 0 16,0-3 13-16,-4 3 4 0,1 3 0 0,-6-3 0 15,-3 3-60-15,-3-3-12 0,-3 0-3 0,-3 0-833 0</inkml:trace>
  <inkml:trace contextRef="#ctx0" brushRef="#br0" timeOffset="55489.5873">20588 6630 1267 0,'12'8'112'0,"-3"-2"-89"15,-3-1-23-15,2 3 0 0,1 3 182 0,-3 2 32 16,3 5 6-16,-3 6 2 0,0 8-95 0,0 8-19 16,0 7-4-16,-3 6-1 0,-3 8-25 0,0 5-5 15,0 5-1-15,-3 4 0 0,-3 7-8 0,0-3-1 16,0 0-1-16,-3 3 0 0,3 0-23 0,-3-5-5 15,3-5-1-15,-2-9 0 0,2-2-19 0,-3-11-4 16,3-2-1-16,-6-6 0 16,-3-2-93-16,-6-6-18 0,0-5-4 0,-6-10-739 0,-2-6-148 0</inkml:trace>
  <inkml:trace contextRef="#ctx0" brushRef="#br0" timeOffset="58875.5316">3609 10888 2278 0,'0'0'50'0,"0"-3"10"0,-3-2 3 0,-2-3 1 0,5 2-51 0,0-1-13 0,0-1 0 0,0-3 0 16,0-2 19-16,0 2 1 0,2-2 0 0,7-3 0 16,0 0-20-16,0 0-14 0,6-5 2 0,-3 3 1 0,0 2-4 15,0 0-1-15,3-3 0 0,-3 6 0 16,0-3-8-16,-1 3-3 0,4 0 0 0,-3 0 0 0,3 2 17 0,-3-2 10 16,0 5-12-16,0-3 12 0,3 3-8 0,-3 0 8 15,0 3 0-15,2 0 0 0,-2 5-10 0,3-3 10 16,-3 3-8-16,0 3 8 0,0 2 0 0,3 0-10 15,-3 3 10-15,3 0 0 0,-6 5 0 0,2 3 0 16,1 3 0-16,0 5 0 0,3 5 0 0,-3 5 0 16,-3 6 0-16,0 5 0 0,0 8 0 0,0 2 0 15,-3 1 0-15,-3 2 0 0,3 3 0 0,-3 0-16 16,0 2 3-16,0-2 1 0,-3-3-9 0,0-2-2 16,0-3 0-16,-3 0 0 0,0-3 23 0,-6-2 13 0,0-1-1 0,3 1-1 15,-6-3-11-15,6-3 0 0,-6-5 0 0,3-2 0 16,-3-4 21-16,0-4 3 0,0-9 0 0,1 1 0 15,2-6-3-15,0 0 0 0,-3-5 0 0,3-2 0 16,0-4-9-16,3-2-1 0,0-2-1 0,0-4 0 16,0-2 0-16,3-5 0 0,3-3 0 0,3-2 0 15,0-6 3-15,3 0 1 0,6-5 0 0,0-3 0 16,0-5-1-16,3 3 0 0,2-1 0 0,1-2 0 16,0 3 1-16,3-3 0 0,0 0 0 0,3 0 0 15,-1-3 4-15,1-2 1 0,0-3 0 0,0 3 0 16,-3 2-10-16,3-2-1 0,-4 2-8 0,4-3 12 15,0 4 0-15,3-4-1 0,3 1 0 0,-1 2 0 16,-2 3-11-16,3 3 0 0,0 2 0 0,-4 3 0 16,4 5 0-16,-6 6 0 0,0 5 0 0,-3 2 0 0,0 3 0 0,-4 8 0 15,-2 0 0-15,0 5 0 0,0 3 0 0,-3 6 13 16,0 7 0-16,0 3 0 0,0 2 21 0,-3 3 4 16,0 3 1-16,-1 2 0 0,-5 3-23 15,3 3-5-15,-3 0-1 0,3 2 0 0,-3 3-2 16,0 0-8-16,0 0 12 0,-3 3-4 0,3-3-8 0,-6-3 0 15,0 0-10-15,0 1 10 16,0-4-31-16,-3 1 0 0,-3 0 0 0,-2-3 0 16,-1 0-29-16,0-3-5 0,0-2-2 0,-3-6-677 15,0-5-136-15</inkml:trace>
  <inkml:trace contextRef="#ctx0" brushRef="#br0" timeOffset="59212.63">5759 10139 1728 0,'0'0'76'0,"0"0"16"0,0 0-73 0,0 0-19 0,0 0 0 0,5-3 0 16,-5 3 170-16,9-2 30 0,3-4 7 0,-3 6 1 0,0 3-164 15,3 2-33-15,0 0-11 0,0 9 0 0,-3 4 11 0,3 3-11 16,0 6 10-16,0 5-10 0,-7 7 31 0,4 6 0 16,-3 3 0-16,0 7 0 0,-6 1 2 0,0 8 1 15,-3-1 0-15,0 3 0 0,0 3-13 16,-3-3-2-16,-2 0-1 0,2-5 0 15,3-3-85-15,0-2-17 0,-3-3-3 16,-3 0-1071-16</inkml:trace>
  <inkml:trace contextRef="#ctx0" brushRef="#br0" timeOffset="59704.3137">5836 11901 2484 0,'0'0'55'0,"0"0"11"0,0 0 2 0,6 3 1 0,0-3-55 0,6-3-14 0,0 0 0 0,0-2 0 16,2 0-43-16,-2-1-11 0,0 1-2 0,0 0-1 15,-6 2-14-15,3-2-2 0,0 5-1 0,-9 0 0 16,0 0-30-16,0 0-7 0,0 0-1 0,0 0 0 16,0 0 55-16,0 0 10 0,0 0 3 0,0 0 0 0,0 0 111 0,0 0 22 15,-9 0 5-15,3 0 1 0,0 0-3 0,0-3-1 16,-3 1 0-16,0-1 0 0,0 0-31 0,0 1-7 16,3-1-1-16,4 0 0 0,-7 3-28 0,3-2-5 15,6 2-2-15,0 0 0 0,0 0-9 0,0 0-8 16,0 0 9-16,6 0-9 15,3 2-74-15,2-2-21 0,1 0-4 0,3 0-861 0</inkml:trace>
  <inkml:trace contextRef="#ctx0" brushRef="#br0" timeOffset="60191.0116">8348 9681 1839 0,'0'0'40'0,"0"0"9"0,-3-3 2 0,0-2 1 0,3-3-42 0,-6 3-10 16,0-3 0-16,0 3 0 0,0-3 18 0,3 0 2 16,-3 0 0-16,3 0 0 0,-2 3 3 0,2 2 1 15,3-2 0-15,0 5 0 0,-6 0 9 0,6 0 3 16,0 0 0-16,0 0 0 0,0 8 16 0,0 8 4 0,3 5 1 0,0 10 0 15,0 12 14-15,-3 10 2 16,-6 10 1-16,3 6 0 0,3 5-33 0,-6 5-6 0,-9 3-2 16,6 3 0-16,0 8-20 0,3-6-4 0,0-2-1 0,0-3 0 15,-9 2 0-15,6-4 0 0,9-9 0 0,0 1 0 16,-9-9-8-16,3-2-11 0,0-5 3 0,-3-9 0 31,-2-2-63-31,-4-10-12 0,0-4-2 0,3-7-1 16,3-5-150-16,-3-9-31 0,-30-2-5 0,19-18-2 0</inkml:trace>
  <inkml:trace contextRef="#ctx0" brushRef="#br0" timeOffset="60642.8048">8795 10753 2358 0,'12'8'52'0,"-7"-3"10"0,-2 0 2 0,-3-5 3 0,3 5-54 0,3 1-13 16,0-1 0-16,3 3 0 0,0-3 32 0,6 1 3 15,-3-1 1-15,3 0 0 0,0-2-36 0,3-3 0 16,-1-3 0-16,4 1 0 0,3-4 0 0,0 1 0 16,-6-3 0-16,3-5-12 0,-1 0 12 0,-2-1 0 15,3 1 0-15,-3-3 10 16,0-2-29-16,0-1-5 0,-3 1-2 0,0-1 0 0,-1-5 1 0,-2 1 0 15,-3-1 0-15,0-3 0 16,-3-2-7-16,-3-3 0 0,-3 1-1 0,3-1 0 0,-3 5 9 0,-3 1 3 0,0 5 0 0,0 2 0 16,0 3 21-16,-3 6 0 0,0-1 12 0,0 3-4 15,0 0 38-15,0 6 7 0,-3-1 2 0,4 0 0 16,-1 6-3-16,0 0-1 0,-3 2 0 0,3 3 0 16,-6 5-26-16,3 3-5 0,3 5 0 0,0 6-1 15,-3 4-19-15,3 4 0 0,0 2-13 0,0 3 5 16,0-1 8-16,-3 1 0 0,0 2 0 0,6 3 0 15,3 0 0-15,-6 0 0 0,3-2 0 0,-2-1 8 16,2 0 4-16,3-5 0 0,-3 0 1 0,6-5 0 16,2 0-13-16,4-6-12 0,3 1 3 0,3-9 0 15,-3 1-83-15,6-9-16 16,3 1-3-16,0-11-585 0,2-3-118 0</inkml:trace>
  <inkml:trace contextRef="#ctx0" brushRef="#br0" timeOffset="61175.3804">10194 10448 1915 0,'0'0'84'0,"0"0"19"0,0 0-83 0,0 0-20 0,0 0 0 0,0 0 0 16,-3 6 88-16,3-6 14 0,0 0 2 16,-6 2 1-16,3 1-74 0,3-3-15 0,0 0-4 0,-6-3 0 15,0 3-12-15,0-2 8 0,-3-1-8 0,3 3 0 16,-3 0-8-16,3 0-8 0,-6 3-2 0,3-1 0 16,0 1 8-16,0 0 2 0,-3 2 0 0,1-2 0 15,-1 2 23-15,-3 0 5 0,3 0 0 0,-3 3 1 16,3 0 17-16,-3 0 3 0,6 3 1 0,-6 2 0 15,1 0-26-15,-1 1-6 0,0 1-1 0,3 4 0 16,0 2 3-16,0 0 1 0,3 3 0 0,3 0 0 16,-3 2-13-16,6-2-10 0,0 0 2 0,3 0 0 15,-3 0-4-15,3-3 0 0,0-3 0 0,3-2 0 16,0-3-16-16,0-5-3 0,0 0-1 16,3-5 0-16,0 0 12 0,3-6 3 0,3-5 0 0,0-3 0 15,-3-4-29-15,3-4-6 0,0-5 0 16,-1 0-1-16,4-5 5 0,3 3 0 0,-3-6 1 0,-3 0 0 15,3-2 29-15,-3 0 6 0,0 2 0 0,0-3 1 0,2 4 33 0,1 4 6 16,-3 9 2-16,-3 2 0 0,6 5 34 0,-3 9 6 16,-3 4 2-16,3 9 0 0,0 2 4 0,-3 6 0 15,3 4 1-15,-3-2 0 0,-1 6-26 0,4-1-6 16,-3 1-1-16,0-1 0 16,0 1-62-16,-3-6-13 0,3 0-2 0,-3-2-1 15,-3-3-98-15,0-3-20 0,0-3-4 0</inkml:trace>
  <inkml:trace contextRef="#ctx0" brushRef="#br0" timeOffset="61526.4394">10572 10377 1900 0,'0'0'84'0,"0"0"18"0,0 0-82 0,6 8-20 0,0-3 0 0,-6-5 0 15,8 5 132-15,-2 1 23 0,3 2 4 0,0 0 1 16,-3 0-141-16,3 2-28 0,0 1-6 0,-3 2-1 16,0 3 1-16,0 0 0 0,0 5 0 0,0 0 0 15,-3 3 7-15,-3 2 8 0,3 1-13 0,-3-1 5 16,3 1 16-16,-3-1 3 0,0-2 1 0,0-3 0 16,0-5 20-16,-3 0 4 0,3 0 0 0,0-6 1 15,0-2-10-15,0 0-3 0,0-8 0 0,0 0 0 0,0 0 13 0,0 0 3 16,0 0 0-16,0 0 0 0,0 0-13 0,0 0-3 15,0 0 0-15,0 0 0 0,0 0 16 0,0 0 4 16,6-5 0-16,0-3 0 0,-3-3-31 0,3 1-5 16,0-3-8-16,3-3 11 0,-1-5-11 0,7-6-14 15,3-5 3-15,6-5 1 16,3-8-97-16,3 0-19 0,-1-5-4 0,4 2-674 16,0 1-134-16</inkml:trace>
  <inkml:trace contextRef="#ctx0" brushRef="#br0" timeOffset="62363.2043">11215 10567 2055 0,'14'11'91'0,"-8"-6"19"0,0 3-88 0,3 0-22 0,6-2 0 0,-3 1 0 15,0 1 51-15,3-2 5 0,0-1 2 0,0 3 0 16,0-3-26-16,2-2-4 0,-5-1-2 0,3-2 0 16,0-2 2-16,0-1 0 0,3-2 0 0,0-3 0 15,0-3-28-15,-1 1 0 0,-2-3 0 0,3-1 0 0,-3-2 0 16,0-2-9-16,3-3 9 0,-3 0 0 0,-1 2 0 0,1-5 16 15,-3 3-2-15,0 0 0 0,0 0-5 0,0 2-1 16,-3 3 0-16,3 1 0 0,-6 4 4 0,3 0 0 16,-3 1 0-16,-3-1 0 0,3 1 0 0,-3 2 0 15,-6 0 0-15,3 0 0 0,-3-3 16 0,3 3 3 16,-3 0 1-16,-3-2 0 0,-3 2-32 0,6 0 0 16,-6 0 0-16,3 0 0 15,-3 3-23-15,0-1-10 0,3 1-3 0,-3 2 0 16,0 1 5-16,0 2 1 0,0 0 0 0,3 2 0 15,-3 1-6-15,1 2 0 0,-1-2-1 0,-3 5 0 0,3 0 25 0,0 3 12 16,-3-1-12-16,6 3 12 0,-6 1 0 0,6-1 10 16,-3 3 1-16,3 2 0 0,0 3 3 0,0 1 1 0,6 4 0 15,-3-5 0-15,-3 3-15 0,3-3 11 0,0 0-11 0,1 0 10 16,-1-2-10-16,3 2 0 0,0 0 9 0,3 0-9 16,2 1 0-16,-2-4 0 0,3 1 0 0,-3-1 0 15,3-2 0-15,0 0 8 0,0-3-8 0,0-2 8 16,-3-1 9-16,3-2 3 0,0 0 0 0,0-2 0 15,0-1-7-15,0 0-1 0,0-2 0 0,0-3 0 16,0-3-3-16,0-2-1 0,6 0 0 0,-3-3 0 16,5-3 2-16,1 0 0 0,0-4 0 0,6-1 0 15,0-3-10-15,3 1 0 0,0-4 0 0,-1 1 0 16,7 0 0-16,0 0 0 0,3 2 0 0,-4 1 8 16,4-1 1-16,3 6 0 0,-3 3 0 0,-1 2 0 15,-2 2 11-15,3-2 3 0,0 6 0 0,-4-4 0 16,1 1-13-16,-3 3-2 0,-3-1-8 0,0 0 12 0,-1 1-12 15,-2-1-18-15,0 3 4 0,0 0 1 0,-3 0 1 0,0 0 0 16,-4 0 0-16,-2 3 0 0,-3-3 12 0,0 2 0 16,0 1 12-16,-3 0-12 0,-6-3 0 0,3 5-12 15,-3-5 0-15,0 10 0 0,0 1 24 0,-6 0 6 16,0-1 1-16,-6 3 0 0,-3 1-19 0,-5-1 8 16,-4 3-8-16,0-3 0 0,-3 3 11 0,0-3-11 15,-2 0 10-15,-1 1-10 0,0-7 8 0,0 1-8 16,0 0 0-16,-2-2 9 0,2-4-9 0,-3 1-17 15,3-6 4-15,1 1 1 16,-4-1-17-16,3-2-3 0,3-3-1 0,1-3 0 16,-1 1-21-16,0-9-4 0,3-2-1 0,3-6-682 15,4-7-137-15</inkml:trace>
  <inkml:trace contextRef="#ctx0" brushRef="#br0" timeOffset="62853.8906">13667 10483 3279 0,'15'32'72'0,"0"-1"16"0,-3 1 2 0,-3-5 2 0,0-6-74 0,0-3-18 0,-3-5 0 0,3-5 0 32,-9-8-66-32,3-2-17 0,0-14-3 0,-3-16-1285 0</inkml:trace>
  <inkml:trace contextRef="#ctx0" brushRef="#br0" timeOffset="96871.9154">4669 13041 864 0,'0'0'38'0,"0"0"8"0,0 0-37 0,0 0-9 0,0 0 0 0,0 0 0 15,0 0 168-15,-6 6 31 0,6-6 6 0,0 0 2 16,-6 0-89-16,6 0-18 0,-6 0-3 0,6 0-1 15,0 0-15-15,0 0-3 0,-3-3-1 0,3 3 0 0,0 0-31 0,0 0-6 16,-6 5-2-16,3 1 0 16,3 4-4-16,0 3-1 0,0 1 0 0,0 4 0 0,3 3-33 15,-3 3 0-15,3 0-15 0,0 2 5 0,3 6 10 0,-3 3 9 16,0 2-1-16,0 5-8 0,0 0 18 0,0 3-3 16,-3 3-1-16,0-1 0 0,0 1-4 0,0 0-1 15,0-3 0-15,0-3 0 0,0 0-9 0,3-5 0 16,-3 3 0-16,3-6 0 15,-3-2-35-15,6 0-2 0,-3-3-1 0,3 0 0 16,0-2-103-16,0-1-21 0,0 1-4 16,0-6-1-16,0 3-60 0,0-6-12 0,-3 22-2 0,3-14-1 15</inkml:trace>
  <inkml:trace contextRef="#ctx0" brushRef="#br0" timeOffset="97283.8121">4104 13155 2286 0,'0'0'50'0,"0"0"10"0,0 0 3 0,-6 3 1 0,0 2-51 0,6-5-13 0,0 0 0 0,0 0 0 0,0 0-13 0,9-5-6 16,-3-3-1-16,8-3 0 15,4 1-19-15,3-6-4 0,3 0-1 0,0-3 0 0,3 1 26 0,2 2 5 16,1-3 1-16,6 6 0 0,-1-3 12 0,4 3 0 16,3 0 0-16,-3 0 0 0,2 5-22 0,1 0 2 15,0 0 0-15,-1 3 0 16,-2 5-38-16,3-3-7 0,-1 3-2 0,-2 3 0 16,-3-1-61-16,-1 1-13 0,-2 2-3 0,0-2 0 0</inkml:trace>
  <inkml:trace contextRef="#ctx0" brushRef="#br0" timeOffset="97877.2252">4583 14081 403 0,'0'11'17'0,"-3"-6"5"0,0 0-22 0,0 3 0 16,0-2 0-16,0-1 0 0,-3 3 179 0,3-6 31 16,3-2 6-16,0 0 2 15,0 0-239-15,0 0-48 0,0 0-10 0,0 0-1 16,0 0 32-16,0 0 6 0,0 0 2 0,0 0 0 0,0 0 64 0,0 0 12 16,0 0 4-16,0 0 0 0,0 0 40 0,-6 3 8 15,0-3 1-15,6 0 1 0,-6 3 5 0,0-3 1 0,0 2 0 0,3-2 0 16,-3 3-63-16,6-3-12 0,0 0-2 0,0 0-1 15,0 0-18-15,0 0 10 0,0 0-10 0,0 0 8 16,0 0-8-16,0 0 0 0,-3-8 0 0,3 8 8 16,6-5-8-16,0-1 0 0,-3-1 0 0,3 1 0 15,-3 1 9-15,6 0 7 0,-3-1 0 0,0 4 1 16,-6 2 16-16,0 0 3 0,9-3 1 0,-9 3 0 16,6 0-1-16,6 0 0 0,-3 0 0 0,0 3 0 15,0-1 5-15,-1 4 1 0,4-4 0 0,0 4 0 16,0-1-4-16,0 0-1 0,0-2 0 0,3 2 0 15,6 0-37-15,0-2 0 0,-1-3 0 0,4 0 0 16,6 0 0-16,6-3-10 0,-4-2 10 0,4-5-10 16,0-1-30-1,0-2-5-15,2-6-2 0</inkml:trace>
  <inkml:trace contextRef="#ctx0" brushRef="#br0" timeOffset="98444.7061">5586 13155 1152 0,'0'0'102'0,"0"0"-82"0,0 0-20 0,0 0 0 16,0 0 184-16,0 0 33 0,0 0 7 0,0 0 0 16,6 0-138-16,3 0-28 0,0 3-6 0,0-1 0 15,0-4-12-15,-1-1-3 0,4 0 0 0,-3 1 0 16,3-3-7-16,-6-3-2 0,3 2 0 0,-3-7 0 16,6 0-20-16,-6 0-8 0,3-3 0 0,-3-3 0 15,0 1 0-15,0-1-8 0,-3-2-1 0,0 2 0 16,-3 1-11-16,0-1-3 0,0-2 0 0,-3 5 0 15,-3-2 23-15,0-1 0 0,3 1 0 0,-6-1 0 16,0 1 0-16,0-3 0 0,0-1-12 0,0 4 12 16,3-3 0-16,-6 2 0 0,3-5 0 0,0 3 0 15,1 3 0-15,-1 2-9 0,3-3 9 0,0 3 0 16,0 3-36 0,0 3 0-16,0 2 0 0,3 0 0 0,-3 2 17 0,3 4 3 0,-3-1 1 0,3 3 0 15,-3 0 15-15,0 5 10 0,0 1-2 0,0 2 0 0,0 0 5 16,0 2 1-16,0 3 0 0,-3 3 0 0,6 0-5 15,3 5-1-15,-3 1 0 0,3 4 0 0,3 0 7 16,3 6 1-16,0 0 0 0,6 2 0 0,0 3 12 0,3 3 4 16,3 2 0-16,0 6 0 0,3 5 12 0,-1 0 2 15,4 2 1-15,-3 4 0 0,0 4-16 0,-3 3-3 16,0 3-1-16,-1 0 0 0,-5 0 1 0,3-3 1 16,-6-5 0-16,-3 0 0 0,6-6-29 0,-6-2 0 15,3-5 0-15,-6-3 0 16,3-3-28-16,-3-8-9 0,0-2-2 0,-3-5-741 15,-3-6-149-15</inkml:trace>
  <inkml:trace contextRef="#ctx0" brushRef="#br0" timeOffset="98667.3357">5532 13809 2739 0,'0'0'60'0,"0"0"13"0,0 8 3 0,3-3 0 0,3 0-60 0,0 0-16 0,0 1 0 0,6-6 0 16,6-3-28-16,3-2-8 0,9-3-1 0,-4-3-1 15,7-2 2-15,3-5 1 0,2-4 0 0,4 1 0 16,6 0-12-16,-4-3-2 0,1 3-1 0,0 0 0 16,5 2-103-16,1 3-21 0,0 3-4 0,-1 3-664 15</inkml:trace>
  <inkml:trace contextRef="#ctx0" brushRef="#br0" timeOffset="99484.9157">7702 13893 2286 0,'6'16'101'0,"-6"-16"21"0,0 5-98 0,0-5-24 0,9 6 0 0,3-4 0 16,0-4 10-16,6-6-10 0,0-5 12 0,5-9-12 31,-2-7-25-31,3-2-12 0,3-4-3 0,3-2 0 0,-1-3 40 0,-2 1 0 0,-3-9 0 0,0 3 0 16,9-5 12-16,-10 0 11 0,-5-3 1 0,-3 0 1 15,0 0 3-15,0-3 0 0,-6-5 0 0,-3 3 0 16,0-3 16-16,3 6 4 0,0-1 1 0,-3 3 0 16,-6 0-25-16,0 3-6 0,5 3-1 0,-2 4 0 0,-3 1-4 15,-8 5-1-15,-1 0 0 0,3 5 0 16,0 3-4-16,-3 2 0 0,-9 1-8 0,0 2 12 15,3 3-12-15,-3 5 8 0,-3-2-8 0,1 4 0 0,-1 1 0 16,6 3 0-16,-3-4-8 0,0 4 8 0,-3-1-10 16,6 6 10-16,4-3-8 0,-4 3 8 0,-3-3-10 0,0 5 10 15,3 0-12-15,3 3 12 0,3-2 0 16,0 4-8-16,-6-2 8 0,7 3 0 0,5 2 0 16,-3 3 9-16,-3 0-1 0,0 5 0 0,6 3-8 0,-3 8 0 15,0 3 0-15,0 10 0 0,-3 5 20 0,9 6 1 16,6 10 1-16,-3 5 0 0,0 9-22 0,3 4 0 15,12 9 0-15,0 2 0 0,-4 6 11 0,1 2-3 16,0 1 0-16,3-1 0 0,3 3 4 0,-9-6 0 16,0 1 0-16,-3-3 0 0,3 0-12 0,-4-3 8 0,-2-5-8 15,0-2 8-15,3-4-8 0,-3-4 0 0,-3-1 0 16,-6-5-11-16,-3-5 11 0,3-5-13 0,3-9 5 0,-6-7 8 16,-6-3-18-16,4-5 4 0,8-8 1 0,-3-3 0 15,-3-8 13-15,3-2 0 0,-3-3 0 0,6-8 0 16,0 0 0-16,-9-8 0 0,-3-3 0 15,0-5 0-15,9-5-19 0,-3-3-1 0,-6-5 0 0,6-8 0 16,6-3 7-16,3-5 1 0,3 0 0 0,0 0 0 16,3 3 12-16,3 2 8 0,6 3 0 0,0 8-8 15,-7 3 27-15,4 5-2 0,6 5 0 0,3 3 0 16,-3 5-25-16,0 2-12 0,-3 6 0 0,2 0 1 16,7 6 23-16,0 2 5 0,-9 2 1 0,6 3 0 0,5 3-6 0,-2 0 0 15,-6 3-1-15,-3-1 0 0,6 1-11 0,-6-1 0 16,2 3-12-16,-2-2 12 0,0 2-17 15,-3-2 4-15,3-4 1 0,-3 1 0 16,-3-2-99-16,3-4-19 0,-1-2-4 0,4-3-590 16,3-2-119-16</inkml:trace>
  <inkml:trace contextRef="#ctx0" brushRef="#br0" timeOffset="100302.7411">10464 13420 2304 0,'3'16'102'0,"-3"-6"21"0,0 1-99 0,-3-3-24 16,0 0 0-16,1 0 0 0,2-8 81 0,-3 5 11 0,3-5 3 0,0 0 0 31,0 8-147-31,3 0-30 0,-1 0-6 0,4 5 0 16,3 5 40-16,0 4 8 0,3 7 1 0,3 5 1 0,0 6 59 0,0 5 12 0,3 2 3 0,0 4 0 16,-1 4 25-16,-2-2 6 0,3-5 1 0,-3-9 0 15,3-2-11-15,-3-5-1 0,-3-5-1 0,0-6 0 16,3-5-45-16,-4-3-10 0,4-5 0 0,0-5 0 15,0-3-9-15,0-6-2 0,3-4 0 0,0-6 0 16,0-3-1-16,-4-2 0 0,7-5 0 0,-3-1 0 16,0-5 26-16,0 1 5 0,0-6 1 0,0 0 0 15,2 0-4-15,1-3 0 0,0-2 0 0,3 2 0 16,0-3-6-16,5 4-2 0,1 2 0 0,0 2 0 16,6 4 0-16,-4 2 0 0,-2 2 0 0,0 6 0 15,3 5 13-15,-1 3 3 0,-5 7 0 0,0 4 0 16,-3 4-45-16,0 4-9 0,-4 4-2 0,1 6 0 0,-3 5 52 0,0 6 9 15,-3 2 3-15,-3 0 0 0,0 3-32 0,-6 0 0 16,0 2 0-16,-3-2 0 0,0 2 12 0,-6 1-3 16,-3-6-1-16,0 2 0 0,-3-2-8 0,-3-2 0 15,-3-1 0-15,-3 1 0 0,0-6-10 0,-6-2 10 16,-2-4-13-16,-4-1 5 16,-3-9-30-16,0-5-6 0,-8-3 0 0,-1-10-1 15,-6-5-148-15,-5-9-30 0,-54-34-5 0,17 3-779 0</inkml:trace>
  <inkml:trace contextRef="#ctx0" brushRef="#br0" timeOffset="100425.4007">10664 12790 2833 0,'9'11'125'0,"-6"-4"27"0,3 1-122 0,-3-2-30 0,3 2 0 0,-6-8 0 31,0 0-71-31,0 0-20 0</inkml:trace>
  <inkml:trace contextRef="#ctx0" brushRef="#br0" timeOffset="100870.2124">12908 13055 1818 0,'0'0'80'0,"0"0"17"0,0 0-77 0,6 5-20 0,0 0 0 0,3 0 0 16,0-5 127-16,3 0 21 0,3 0 5 0,6 0 1 16,5-2-72-16,4-1-14 0,9-2-4 0,0 2 0 15,5-5-16-15,1 0-3 0,2 0-1 0,7-2 0 16,3-1-20-16,2-5-5 0,4 0-1 0,5-2 0 15,4-3-18-15,2 0 0 0,0-3-11 0,1 0 11 16,2 0-26-16,-2 0 2 0,-4-2 0 0,-2 2 0 31,-4-2-84-31,-5 2-17 0,-4-3-3 0,-2 1-600 0,-13 2-120 0</inkml:trace>
  <inkml:trace contextRef="#ctx0" brushRef="#br0" timeOffset="101247.2027">14007 11652 1670 0,'0'0'148'0,"0"0"-118"16,0 0-30-16,0 0 0 0,0 0 143 0,6 3 22 16,2 0 5-16,-2 2 1 0,-6-5-125 0,6 5-25 0,3 8-5 0,-6 3 0 15,6 8-16-15,-6 10 11 0,0 11-11 16,-3 11 10-16,-3 7-10 0,-3 14 0 0,-6 13 9 0,0 8-9 16,-2 8 31-16,-4 8 1 0,-3 5 1 15,0 0 0-15,0-3 25 0,3 1 5 0,0-6 1 16,1 0 0-16,2-11 6 0,0-4 2 0,-3-4 0 0,0-10 0 15,0-8-56-15,3-5-16 0,-2-8 0 0,-4-3 8 32,0 0-116-32,0-5-24 0,0-2-4 0,3-4 0 15,-3 1-118-15,1-8-23 0,2-1-5 0,0-7-542 0</inkml:trace>
  <inkml:trace contextRef="#ctx0" brushRef="#br0" timeOffset="101942.3461">14795 11417 345 0,'12'2'31'0,"-3"1"-31"16,0 2 0-16,0 1 0 0,3-1 444 0,0 3 82 15,-3 5 17-15,0 0 3 0,3 9-399 0,-3 1-80 16,-3 12-16-16,-1 7-3 0,-5 11-28 0,0 13-6 16,-2 13-1-16,-7 9 0 0,0 12 4 0,0 6 1 15,-3 3 0-15,3 7 0 0,-3 6 38 0,0-3 8 16,0 0 2-16,3-3 0 0,0 1-27 0,0-9-6 0,0-7-1 0,3-9 0 16,4-7-32-16,-4-8 0 0,0-8 0 0,0-9 0 31,-3-9-28-31,0-6-13 0,0-8-3 0,0-6 0 15,-3-7-12-15,3-3-2 0,0-5-1 0,0-5 0 0,-3-3 33 0,3-3 6 0,0-2 2 0,4-6 0 16,-4 3 32-16,3-5 6 0,0-3 2 0,0 0 0 16,0-5 17-16,3-1 3 0,-3-4 1 0,3-3 0 15,3-3-33-15,6-2-10 0,0-4 0 0,3 1 0 16,6 0 8-16,-4 5-8 0,7-2 0 0,3 7 0 16,-6 6 0-16,6 5 0 0,-3 3 0 0,3 5 0 15,-4 5 0-15,4 1 0 0,3 7 0 0,0 3 0 16,0 2 0-16,3-2 0 0,-4-3 0 0,4 1 0 15,6-4 0-15,-3 1-16 0,-1-3 2 0,4-8 0 16,0 0-19-16,6-8-4 0,-4 0-1 0,4-3 0 16,3-2-17-16,2-3-3 0,-2 0-1 0,0 0 0 15,-4-2 19-15,1-1 4 0,-3 1 1 0,-1 2 0 0,-2-3 22 0,0 6 4 16,-6 0 1-16,-3 2 0 0,-1 1 32 0,-2 2 8 16,-6 0 0-16,0 0 1 0,-3 3 18 0,-3-3 3 15,-3 2 1-15,0 1 0 0,-6 5-2 0,0 0 0 16,3-3 0-16,-6-2 0 0,0-3-35 0,-3 3-7 15,0 0-2-15,-3-1 0 0,-3-2-9 0,0 6 8 16,-3-1-8-16,0 3 8 0,-3 3-8 0,1 2 0 16,-1 3 0-16,0 3-11 0,0 2 11 0,0 3 0 15,0 7 10-15,0 1-10 0,4 5 14 0,2 1-3 16,-3 4-1-16,6 0 0 0,0 3-2 0,6 0 0 0,3 3 0 16,6-3 0-16,0-2-8 0,6 2 0 0,3-3 0 0,0-2 0 31,5-1-41-31,1-4-14 0,3-3-2 0,3-3-1 15,6-5-138-15,2-3-27 0,7-8-5 0</inkml:trace>
  <inkml:trace contextRef="#ctx0" brushRef="#br0" timeOffset="103470.2941">17153 13049 864 0,'-6'8'76'0,"6"3"-60"16,3-1-16-16,0 1 0 0,0-3 386 0,0 0 74 15,3 0 16-15,3 0 2 0,0-3-368 0,2-2-74 16,-2-1-14-16,9-4-3 0,9-1-19 0,0-5 0 16,-3-5 0-16,5-3 0 0,4-3 0 0,-3 1 0 15,3-3 0-15,-7 0-9 0,1-3 9 0,3 0 0 16,3 0 0-16,-3-2 0 0,-7-1 20 0,7-2 7 16,0 3 1-16,0-6 0 0,-1 0-12 0,-2-2-1 0,-3-9-1 15,3-2 0-15,-3-5-5 0,-4 0-1 16,-2-3 0-16,-3-5 0 0,3-6-8 0,0-5 0 0,-6 3 0 0,-3-2-11 15,3 1-1-15,-3-4 0 0,0-3 0 0,-4 0 0 16,1 0 0-16,0 2 0 0,0 3 0 0,0 3 0 31,-6 3-13-31,3-1-3 0,0 6-1 0,-3 11 0 16,0 4-5-16,-3 6-1 0,0 8 0 0,-3 3 0 0,3-1 35 0,-3 9 0 0,-6-4 12 0,4 7-3 16,-1-1-1-16,0 2 0 0,-3 4 0 0,0-1 0 15,0 1 7-15,-3 2 1 0,3 2 0 0,-3-1 0 16,-3 1-6-16,4 6-1 0,5 0 0 0,-3 0 0 15,0 3-9-15,0 2 0 0,0 3 9 0,0 3-9 16,6 5 0-16,-6 7 0 0,-6 4 0 0,6 10 0 16,7 11 0-16,-4 7 0 0,-6 6 0 0,3 8 0 15,3 5 12-15,0 8 7 0,0 2 1 0,-6 4 1 0,0 2-21 16,0 0 0-16,3 2 0 0,-2 1 0 0,-1 0 12 0,3 2-1 16,6 3-1-16,0-3 0 0,-3-2-10 0,3-4 0 15,3 1 0-15,0-2 0 0,0-4 0 0,-3-7 0 16,-3-5 0-16,3-9 0 0,3-2 0 0,-6-5-12 15,-3-4 2-15,1-1 1 0,2-1 9 0,-3-8 0 16,0 1 0-16,-3-6 0 0,0-6 8 0,3-1 1 16,6-4 0-16,-3-5 0 0,0-2-9 0,0-3 0 15,6-3 0-15,0-5 8 0,3-3-16 0,0-5-4 16,0 0-1-16,0 0 0 0,9 0 13 0,-3-8 0 16,-3-3 0-16,3-2 0 0,9-5-14 0,0-6 3 0,-3-5 1 15,0-6 0-15,3-2 18 0,3-2 4 0,2-1 1 16,-2 3 0-16,0 0-13 0,3 3 0 0,3 2 0 15,-3 3 0-15,-4 2 0 0,4 1 0 0,-3 5 0 0,3 2 0 16,0 1 0-16,-3 4 0 0,-3 1 0 16,2 5 0-16,4 0 0 0,-3 3 0 0,-9 2 0 15,3 6 0-15,3 0-24 0,3 2 0 0,-6 3-1 0,2 2 0 16,-5 4 7-16,3 1 2 0,3 1 0 0,-6 0 0 16,0 3 1-16,0-3 1 0,0 2 0 0,0-2 0 15,-3 0-2-15,3-3 0 0,3 3 0 0,0-3 0 16,-1 0 16-16,4-2 0 0,0 0 0 0,6-3 0 15,3 0-19-15,0-3-1 0,-1-5 0 0,1 0 0 16,6 0-20-16,-3-3-5 0,0-5-1 16,-1 0 0-16,-2 0 23 0,3-2 5 0,0-1 1 0,-3-2 0 15,-1-3 39-15,1 0 8 0,0-5 2 0,-3 0 0 0,0-6 8 16,-3 1 3-16,-1 2 0 0,-2-2 0 16,-3 2-14-16,3 0-2 0,-3 0-1 0,-3 3 0 0,-6 0-14 15,3 5-2-15,-3 0-1 0,-3 3 0 0,-3-3-9 16,-3 3 8-16,-3 0-8 0,0 2 8 0,-3-2-8 0,-3 2 0 15,-3 3 0-15,-2-2 0 0,-1 4-16 16,-3-2 5-16,0 6 1 0,0 2 0 0,-2 2-2 0,2 4 0 16,0 2 0-16,0 2 0 0,3 3 12 0,0 3 8 15,-2 3-8-15,-1-1 11 0,9 4 1 0,-3 1 0 16,3 6 0-16,3 1 0 0,3 1-3 0,3 4 0 16,3 2 0-16,3 2 0 0,6 1-1 0,0 2-8 15,6 3 12-15,0-2-4 0,6 2-8 0,3-6 12 16,-3 1-12-16,0-8 12 0,2 0-27 0,1-9-5 0,0-1 0 15,0-4-1 1,0-2-44-16,6-8-9 0,-1-3-2 0,7-5-632 0,-3-5-128 0</inkml:trace>
  <inkml:trace contextRef="#ctx0" brushRef="#br0" timeOffset="103795.3873">18849 13025 2246 0,'9'19'49'0,"-3"-11"11"0,0 5 1 0,3 0 3 0,0 1-52 0,-3 1-12 16,3 1 0-16,0 0 0 0,0 0 71 0,0-3 11 15,0 1 2-15,0-1 1 0,-3-3-59 0,0 1-12 16,0 0-2-16,-1-4-1 16,-2-1-106-16,-3-6-21 0,0 0-4 0,3 8 0 15,-3-3-87-15,3 3-17 0,-3-8-3 0,0 0-503 0</inkml:trace>
  <inkml:trace contextRef="#ctx0" brushRef="#br0" timeOffset="104007.8195">19088 12750 2790 0,'0'0'61'0,"0"0"13"0,0 0 2 0,0 0 3 0,0 0-63 0,0 0-16 0,0 0 0 0,-3-5-824 16,0-6-167-16</inkml:trace>
  <inkml:trace contextRef="#ctx0" brushRef="#br0" timeOffset="104742.8515">19603 12898 2102 0,'5'11'93'0,"-5"-11"19"15,0 0-89-15,6 5-23 0,-6-5 0 0,0 0 0 0,6 0 72 0,-6 0 11 16,0 0 1-16,0 0 1 0,6-2-85 0,-6 2-18 15,0-6-3-15,-3-2-1 16,-3-2-14-16,0 2-2 0,0 0-1 0,-2 0 0 0,-1 3 15 0,-3 2 2 16,3-2 1-16,-3 5 0 0,-3-3 21 0,3 3 13 15,3 0-1-15,0 3-1 0,-3 2 13 0,3 0 4 16,-2 3 0-16,2 3 0 0,3 2-14 0,-3 0-2 16,-3 3-1-16,3 0 0 0,3 3-11 0,-3-1 0 15,-3 1 0-15,3-1-11 16,3-2-14-16,0 0-3 0,-3-3-1 0,6 0 0 0,-3 1 5 0,6-4 0 15,0 1 1-15,0-6 0 0,0-5 23 0,0 0-11 0,3 5 11 0,-3-5-8 16,9 3 8-16,0-6 0 0,0 1 8 0,6-6-8 16,-3 0 0-16,6-3 0 0,0-5 0 0,2 3 0 15,4-3 0-15,-3 0 0 0,0-2 0 0,-3 5 0 16,3-3 0-16,-3 5 0 0,-1 1 10 0,1 2-10 16,-3 5 32-16,0 0 0 0,-3 3 0 0,-3 6 0 15,0-1 16-15,0 0 4 0,-3 9 1 0,-3-1 0 16,0 0-25-16,-6 11-4 0,-3 2-2 0,-3 6 0 15,-3 0-22-15,-3 5 0 0,-3-3-10 0,-3 1 10 16,0-1 0-16,-2 3 0 0,-4 0 8 0,-3-3-8 16,0-2-36-16,1 0-12 15,-1-6-4-15,0 1-653 0,-3-6-131 0</inkml:trace>
  <inkml:trace contextRef="#ctx0" brushRef="#br0" timeOffset="105515.7859">20153 11988 1450 0,'21'0'64'0,"-12"3"14"0,3-3-62 0,0 5-16 0,0-2 0 0,3 5 0 16,-4 0 111-16,1 5 19 16,3 0 4-16,-3 6 1 0,3 5-66 0,-3 7-13 15,-3 9-2-15,-3 8-1 0,-3 5-34 0,0 2-7 0,-3 6-2 0,-3 2 0 16,-3 6 22-16,0 0 5 0,0 0 1 0,-3-6 0 16,0 1-15-16,0-3-3 0,0-3-1 0,3-5 0 15,-3-3-9-15,3-5-2 0,0-3 0 0,3-10 0 16,-2 0-8-16,2-11 0 0,0-2 0 0,0-4 0 15,0-4-16-15,3-3-4 0,0-8-2 0,0 0 0 16,0 0-1-16,0-8 0 0,0-5 0 0,3 0 0 16,3-6 37-16,2-2 7 0,-2-3 2 0,6-2 0 15,0-4 19-15,0 4 4 0,0 2 1 0,0 6 0 16,0-3-31-16,-3 7-7 0,-3 4-1 0,3 2 0 16,-6 2-8-16,-3 6 0 0,0 0 0 0,6 6 0 15,-3 4 0-15,0 1 0 0,-3 5 0 0,0 2 0 16,0 4-28-16,-3-1-7 0,3 2-1 15,-3-1-1-15,0-1 9 0,0 0 3 0,3-2 0 0,0-4 0 0,0 1 25 16,0-3-10-16,0 1 10 0,3-6 0 0,0 2-13 0,0-4 4 16,-3-6 1-16,0 0 0 0,8 2 8 0,4-4 9 15,-3-4-1-15,3-2-8 0,6-5 13 0,0-5-4 16,0-4-1-16,3-4 0 0,-1-3 22 0,4-6 4 16,0-2 1-16,0-2 0 0,0-4-6 0,3-2-1 15,-4-5 0-15,1-3 0 0,0-8-4 0,0 0-2 16,3 1 0-16,-4-4 0 0,7 3 6 0,-6-2 0 15,3-3 1-15,-3-1 0 0,-1 4-14 0,1 5-3 16,-3 2-1-16,0 1 0 0,-3 4 0 0,0 4 0 16,-1 4 0-16,-2 4 0 0,-3 4-1 0,-3 6 0 15,3 3 0-15,-3 7 0 0,-3 3-1 0,0 6 0 0,0 5 0 0,-3 2 0 16,3 6-9-16,0 10 10 0,-3 3-10 16,0 7 10-16,-3 9-10 0,-3 5-12 0,0 8 2 0,-3 5 1 15,0 6 9-15,0 10-8 0,-3 6 8 0,0-1-8 16,0 3 8-16,0 6 0 0,0 2 0 0,0 2 0 15,0-2 0-15,6-2 0 0,-3-1 0 0,3-5 0 16,0-3 0-16,-2-10 0 0,5-5 0 0,-3-8 0 31,3-6-44-31,0-8-9 0,-3-7-3 0,3-3 0 0,0-9-123 16,0-4-25-16,0-3-4 0,0-8-448 0,0 0-88 0</inkml:trace>
  <inkml:trace contextRef="#ctx0" brushRef="#br0" timeOffset="105773.1046">20123 12472 2073 0,'9'14'92'0,"-6"-6"19"0,6 0-89 0,-3 0-22 15,0-3 0-15,3 0 0 0,0-2 214 0,3 2 38 16,6-2 8-16,0-3 2 0,2-3-210 0,7 0-41 15,3-2-11-15,9-3 0 16,-1-2-40-16,7-1-9 0,0-2-3 0,2 2 0 16,1-2-16-16,6 2-4 0,-1-2-1 0,1 3 0 15,5-4-29-15,-5 4-6 0,2-1 0 0,-5 1-1 16,0 2-119-16,-4 2-23 0,37-12-5 0,-22 10 0 0</inkml:trace>
  <inkml:trace contextRef="#ctx0" brushRef="#br0" timeOffset="106541.0459">22487 12621 2469 0,'12'8'54'0,"0"-6"11"0,0-2 3 0,-4 3 2 0,4-3-56 0,-3 0-14 0,0 0 0 0,0-3 0 16,-3 1 22-16,3-1 2 0,-6-2 0 0,-3 5 0 15,0 0-24-15,0 0-15 0,0-6 3 0,0 6 0 16,-3-2-10-16,-6-1-2 0,3 6 0 0,-3 5 0 0,-3 0 6 0,0 10 1 15,-2 1 0-15,-1 7 0 0,0 1 17 0,-3 2 0 16,3 2 0-16,0 4 0 0,3-1 0 16,0 1 12-16,-3 2-3 0,4-3-1 0,-1-2-8 0,3 2 0 15,3-5 0-15,0-2 8 0,0-3-8 0,6-3 0 16,0-3 0-16,0-5 0 0,0-2 0 0,3-3 0 16,-3-8 0-16,0 0 0 0,9 0-10 0,-3 0 10 15,9-3 0-15,-6-5-9 0,5-2 9 0,-2-6 0 16,6-3 0-16,0-4 0 0,-3 1 0 0,9-4 0 15,-3-3 0-15,-1 0-8 0,4 0 8 0,0 0 0 16,-3 2 0-16,-3-2 0 0,6 0 0 0,-4 2 0 16,-2 4 0-16,-3-1-8 0,-3 3 31 0,-6-1 6 15,0 1 2-15,0 3 0 0,-12-3-18 0,0 2-3 16,-6 1-1-16,-3-4 0 0,-3 4-25 0,-3-1-4 0,-8 1-2 16,8 2-710-16,-9 3-141 15</inkml:trace>
  <inkml:trace contextRef="#ctx0" brushRef="#br0" timeOffset="106978.8743">22978 12753 921 0,'15'3'82'0,"6"-3"-66"0,-3-3-16 0,-4-5 0 15,4-3 428-15,0-4 83 0,3-12 16 0,-3-5 3 16,-6-7-432-16,9-6-86 0,-4-6-12 0,-5-2-14 16,-3 1-51-16,0-1-11 0,3-3-1 0,0 1-1 15,3 2 38-15,0 2 8 0,-3 1 2 0,-3 2 0 0,5 1 42 0,-5 2 8 16,-3 0 1-16,6 0 1 0,-3-3 33 0,6 9 6 16,-3 2 2-16,0 2 0 0,0 3-28 0,3 1-6 15,-6 4-1-15,-3 3 0 0,5 3-19 0,-5 0-9 16,-3 2 8-16,6 6-8 0,-9 0-9 0,6 2-7 15,-3 4-2-15,0 1 0 16,-3 6-11-16,0 0-3 0,0 0 0 0,0 0 0 0,0 8 15 16,0 5 2-16,-3 3 1 0,3 8 0 0,-9 3 4 0,9 7 1 15,-9 8 0-15,0 9 0 0,-2 4 9 0,-1 6 0 16,0 2 0-16,-3 9 0 0,3 7 0 0,-3 3 0 0,0 3 0 16,0 2 0-16,0 1 0 0,4-1-8 0,-1-5 8 15,0-5 0-15,0-6 0 0,3-2 0 0,0-6 0 0,-3-4 0 16,-3-1 0-16,3-5 0 0,-3 0 0 0,0-3 0 15,-2-5-9-15,2-3-3 0,-6-2-1 0,3-3 0 32,0-5-193-32,-3-6-38 0,9-2-8 0</inkml:trace>
  <inkml:trace contextRef="#ctx0" brushRef="#br0" timeOffset="107168.3654">22862 12928 2700 0,'50'21'120'0,"-23"-16"24"0,6 6-116 0,6-3-28 16,2-1 0-16,4-1 0 0,0-6 60 0,-4 0 7 16,1-6 1-16,-3 1 0 15,-7-5-228-15,4-4-46 0,-3-2-9 0</inkml:trace>
  <inkml:trace contextRef="#ctx0" brushRef="#br0" timeOffset="108059.9803">4577 15719 2282 0,'9'3'50'0,"6"-1"10"0,3 1 3 0,2-3 1 0,7-3-51 0,6-2-13 16,6-3 0-16,8-3 0 0,10-2 0 0,5 0 0 15,1-3-9-15,-1-2 9 0,-2-6-9 0,2 3 9 16,4-3-8-16,-7-3 8 16,4 3-68-16,-7 3-8 0,-2-3-1 0,-3 3-1 15,-4 0 7-15,-5 8 2 0,0-3 0 0,-7 3 0 16,1 2 5-16,-6 1 0 0,-3 2 1 0,-1 2-639 0</inkml:trace>
  <inkml:trace contextRef="#ctx0" brushRef="#br0" timeOffset="108363.1718">5312 14899 1843 0,'0'0'164'0,"0"0"-132"0,-3 5-32 0,-3 0 0 0,0-2 139 0,0 2 21 15,6-5 4-15,-6 6 0 0,0-1-113 0,6-5-23 16,0 8-5-16,0 5-1 16,0 3-40-16,6 8-8 0,3 7-2 0,0 9 0 15,6 8-8-15,0 10-1 0,6 5-1 0,-3 12 0 0,-7 1 38 0,1 9 0 16,0 10 0-16,0 6 8 0,0 5 9 0,-6 2 2 15,-6 3 0-15,0 3 0 0,-3 0 12 0,0-3 2 16,-6-3 1-16,3-7 0 16,3-14-102-16,0-2-21 0,3-14-4 0</inkml:trace>
  <inkml:trace contextRef="#ctx0" brushRef="#br0" timeOffset="109292.6857">6294 15936 2772 0,'6'13'61'0,"-3"0"13"0,-3 1 2 0,0-1 1 0,0-3-61 0,3 4-16 0,6-6 0 0,0 5 0 16,0 0-35-16,3 3-9 0,6-3-3 0,0-2 0 15,2 2-29-15,1 0-7 0,-3 6-1 16,0-1 0-16,0 9 29 0,-6-4 6 0,-3 4 1 0,0-1 0 16,0 6 62-16,-3-3 13 0,-6 3 2 0,0-3 1 15,-3 0 31-15,-3-2 7 0,3-1 0 0,-3-5 1 16,0-2-41-16,0-6-9 0,0 0-2 0,3 0 0 0,-3-5-17 16,-3-2 0-16,6-6 0 0,3 0-9 0,-9 0-3 0,3 0 0 15,-3-8 0-15,3 0 0 0,0-3 12 0,0-2 0 16,-3-3-9-16,3-2 9 0,3-1-13 0,0 1 1 15,3-1 1-15,3-2 0 0,-3-6 28 0,3 4 6 16,6-6 1-16,0-3 0 0,0 0 1 0,3 0 1 16,3 3 0-16,0-3 0 0,3 1-17 0,-3 4-9 15,2 9 10-15,-2-6-10 0,3 5 0 0,0 1 0 16,0-1 0-16,0 11 0 0,0-2 0 0,0 2 0 16,-1 3 0-16,1 2 0 0,3 0 0 0,-3 3 0 15,3 3 0-15,0 0 0 0,-1-1 0 0,1 3-8 0,0 1 8 16,3-4 0-16,0 4-15 0,3-4 4 15,-1 4 1-15,4-4 0 16,-3 4-22-16,9-4-4 0,-1 1 0 0,1 0-1 16,-9-6-7-16,6 0 0 0,5 1-1 0,-2-4 0 15,-9 6 11-15,0-2 2 0,2-4 1 0,1 4 0 0,-3-4 31 0,-3 4 0 0,-6-1 13 0,2-2-4 16,1 2 34-16,-3-2 6 0,-6 0 2 0,0-1 0 16,0 1-8-16,-3 2-2 0,-3-2 0 0,-6 0 0 15,0-3-12-15,0 5-2 0,0-7-1 0,-6 4 0 16,-6-2 6-16,3-2 2 0,6 2 0 0,-3-3 0 15,-9 3-24-15,3 0-10 0,-3 3 8 0,6 2-8 16,-3-2 0-16,1 5-17 0,-7 0 2 0,6 0 1 16,3 11-6-16,0-3 0 0,-9 5-1 0,6 5 0 15,6 1 7-15,3 5 2 0,-3 2 0 0,0 3 0 16,6 6 12-16,3 4-11 0,3 4 11 0,0-1-10 16,-3-2 2-16,6 2 0 0,9-2 0 0,-3-6 0 0,-6 6 8 15,3-8 14-15,3 2-3 0,2-2-1 16,1-6-10-16,0-2 12 0,0-3-12 0,3-2 12 0,6-6-12 15,-1 0 12-15,1-7-12 0,3-4 12 0,0-4-24 0,2-9-4 16,1-2 0-16,-3-3-1 0,3-3 7 0,2-5 2 16,1-2 0-16,-3-3 0 0,-6 0 8 0,2-6 0 15,7-2 0-15,-6 0 0 0,-6 0 13 0,0-8-1 16,-4 6-1-16,4-1 0 0,0 3 6 0,-6 3 2 16,-9-1 0-16,0 9 0 0,6 2 5 0,-12 5 0 15,-6 3 1-15,3 6 0 0,-3-3-5 0,0 7-2 16,-3-2 0-16,-3 8 0 0,-12 6 18 0,6 2 3 15,0 0 1-15,-6 5 0 0,-2 3-32 0,-1 5-8 16,6 3 0-16,0 5 0 0,0 0 0 0,3 5 0 0,-3 1 0 16,9 4 0-16,4-7 0 0,-1 5 0 0,-3-2 0 15,9-1 0-15,3-2 0 0,6-1 0 0,-1 1 0 16,4 0 0 0,9-6-31-16,6-4-7 0,9 4-2 0,-1-13 0 15,7 0-160-15,6-7-33 0,5-6-7 0</inkml:trace>
  <inkml:trace contextRef="#ctx0" brushRef="#br0" timeOffset="114085.865">10649 16354 1094 0,'9'10'48'0,"-9"-10"11"0,3 8-47 0,0 0-12 16,-3-2 0-16,3 4 0 0,0-2 341 0,0 0 67 16,0 3 12-16,3 2 4 0,0 3-312 0,3 2-61 15,-3 1-13-15,3 2-2 0,-4 3-24 0,1 5-12 16,-3 0 12-16,-3 0-12 15,-3-2-19-15,0 2-10 0,-5 0-3 0,-7 3-768 16,0-6-155-16</inkml:trace>
  <inkml:trace contextRef="#ctx0" brushRef="#br0" timeOffset="114537.657">12036 15798 2833 0,'3'8'62'0,"-3"-2"13"0,6 4 2 0,-6-7 3 0,0-3-64 0,6 10-16 16,3-7 0-16,3 2 0 0,6 1 0 0,8-6 0 15,7 0 0-15,9 0 0 0,6-6 0 0,2-2-19 16,1-2 4-16,5-3 1 0,4-3-3 0,2-3-1 16,1 1 0-16,-1-1 0 15,-2-2-34-15,-7 2-8 0,-2 4 0 0,-3-1-1 16,-4 2 24-16,-5 1 5 0,-3 0 0 0,-7 2 1 16,-5-2-53-16,-6 0-12 0,-3-3-1 0,-9 3-1 0</inkml:trace>
  <inkml:trace contextRef="#ctx0" brushRef="#br0" timeOffset="114854.8133">12334 15087 2718 0,'0'0'120'0,"-3"5"25"0,-3 0-116 0,0 0-29 0,6-5 0 0,0 0 0 16,0 0-28-16,0 0-11 0,0 0-2 0,0 0-1 16,6 8-173-16,3 3-34 0,0 2-7 15,0 8-2-15,3 3 139 0,-4 8 28 0,4 8 6 0,-3 7 1 16,0 6 92-16,0 3 20 0,-3 7 3 0,-3 6 1 16,-3 8 124-16,0 2 26 0,0 3 5 0,-3-3 1 0,-3 1-52 0,0 5-9 15,-3-1-3-15,0-4 0 0,0-4-68 16,-3-2-15-16,1-2-2 0,-4-1-1 15,6 1-50-15,-3-9-11 0,3-2-1 0,0-8-1 16,3-5-94-16,0-6-18 0,-3-2-4 0,3-9-551 16,3-4-109-16</inkml:trace>
  <inkml:trace contextRef="#ctx0" brushRef="#br0" timeOffset="116072.5522">13387 14462 1785 0,'12'8'79'0,"-12"-8"17"0,3 5-77 0,0 1-19 0,0 4 0 0,-3 1 0 15,3-1 97-15,0 1 16 0,0 2 3 0,0 0 1 16,0 1-92-16,0-1-25 0,3 5 8 0,0 4-8 16,3-1 8-16,0 5-8 0,0 6 9 0,0 2-9 0,3 6 16 0,-3 5-2 15,0 5-1-15,2 9 0 0,-5 1 3 0,3 12 0 16,-3 7 0-16,-3 6 0 0,0 2-8 0,-6 6-8 15,3 7 11-15,-6-2-11 0,-3 3 12 0,0-1-4 16,-2-2 0-16,-1 0-8 0,-3-3 29 0,0-7-1 16,0-4 0-16,0-7 0 0,0-3-11 0,3-8-2 15,-3 0-1-15,1-5 0 0,2-8 1 0,3-8 0 16,-3-8 0-16,3-5 0 0,0-6-30 0,6-7-5 16,-3-1-2-16,0-4 0 15,0-6-16-15,3-3-3 0,3-5-1 0,0 0 0 0,0 0 22 0,0 0 5 16,3-5 1-16,0-3 0 0,6-6 28 0,0 1 6 15,0-5 0-15,6-1 1 0,0-2 3 0,0 2 0 16,2-10 0-16,4 0 0 0,0 3-24 0,3-1-15 16,3 1 3-16,2-1 0 15,-2 1-51-15,6 0-9 0,0 4-3 0,-1-1 0 16,-2 4-60-16,0 3-12 0,3 6-2 0,-4-4-1 16,-2 9 16-16,3 2 3 0,0 3 1 0,0 0 0 0,-4 6 110 0,4-4 20 0,0-2 9 0,0 8-1 15,-1-2 98-15,1-6 19 0,-3 0 4 0,0 0 1 16,0 0-57-16,2 0-11 0,-2-6-2 15,0-2-1-15,0 6-51 0,-1-9-8 0,4 6 0 0,-3-3-11 16,0-5-1-16,-6 5 0 0,2 0 0 0,-2 0 0 16,-3-3 1-16,-6 1 0 0,0-4 0 0,-3 7 0 15,-3-7 49-15,-3 1 10 0,0-5 1 0,-3-1 1 16,-3-2 30-16,0-6 5 0,-6 4 2 0,3-4 0 16,-6-2-53-16,0-3-10 0,-3 1-3 0,0-1 0 15,-2 0-21-15,-1-2-20 0,-3 2 4 0,3 3 1 16,-3 2-35-16,0 6-7 15,3 0-2-15,-2 13 0 0,-1 0-3 0,0 8-1 16,0 3 0-16,0 10 0 0,0 0 72 0,-2 6 15 0,2 2 2 0,0 5 1 0,0 1 22 0,6 5 5 16,0-1 1-16,3 4 0 0,4 2-16 0,-1 2-3 15,6 1-1-15,3 2 0 0,3-5-35 0,6 1 0 16,-1-4 0-16,4-2 0 0,0 5 0 0,3-6 0 16,6-1-10-16,3 1 10 0,-3-4-12 0,2-1 1 15,1 1 1-15,-3-9 0 0,6 1 10 0,-3-3-12 16,-3-3 12-16,2-3-12 0,1 4 2 0,-3-6 0 0,3-3 0 0,0-5 0 15,-1-5 34-15,1 2 8 0,0-8 0 16,3 3 1-16,3-10-4 0,-1-3-1 0,7-3 0 16,-3-3 0-16,0 1 8 0,-1 0 0 0,4-6 1 0,-3 5 0 15,2 1-15-15,-2-3-3 0,3 0-1 0,-3 2 0 16,2 11-9-16,-5 0-1 0,-3 1-8 0,0 4 12 16,0 3 6-16,-7 3 1 0,4 5 0 0,-3 0 0 15,-3 5 9-15,0-2 1 0,0 2 1 0,-4 3 0 16,-2 0-17-16,0 0-3 0,0 0-1 0,0 5 0 15,-3 0-9-15,-3 0-12 0,0 6 2 0,-3-1 1 16,6 1-2-16,-3 2 0 0,-6 0 0 0,3 3 0 16,0 3-34-16,-3-1-7 0,0 1-2 15,0-6 0-15,0 5 35 0,0-2 7 0,0-3 2 0,0 3 0 16,-3-11 18-16,3 0 4 0,0-5 1 0,0-8 0 16,0 0 3-16,0 0 0 0,0 0 0 0,0-5 0 15,3-8 14-15,3 0 3 0,3-9 1 0,3-1 0 0,-1-6-10 0,7-9-3 16,6 4 0-16,0-3 0 0,6-3-21 0,-1 1 0 15,-2 4 0-15,3-2 0 0,-3 8 0 0,0 0 0 16,-4 8 0-16,-2 2 0 0,0 6 0 0,0 10 0 16,-3 1 12-16,3 7-4 0,-1 3 25 0,1 8 6 15,3 0 1-15,3 10 0 0,-3-2-28 0,2 5-4 16,1 3-8-16,0 5 11 0,3 3-3 0,-3-1-8 16,-4-2 12-16,-2 0-4 0,3 0-8 0,-3 3-16 15,-3-8 4-15,-3-6 1 16,3 1-205-16,-4-1-40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customXml" Target="../ink/ink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D96CB00-52A9-4F71-BCA6-F423C58819B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36760" y="300880"/>
              <a:ext cx="5703840" cy="35301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4080" y="277480"/>
                <a:ext cx="5744160" cy="358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40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CF3E073-B19A-4194-9231-C7F3259EB0B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p:sp>
        <p:nvSpPr>
          <p:cNvPr id="132099" name="Rectangle 2"/>
          <p:cNvSpPr>
            <a:spLocks noChangeArrowheads="1"/>
          </p:cNvSpPr>
          <p:nvPr/>
        </p:nvSpPr>
        <p:spPr bwMode="auto">
          <a:xfrm>
            <a:off x="1905000" y="685801"/>
            <a:ext cx="86868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Theorem. T(n) ≤ c n ln n for some constant c &gt; 0.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21600" y="1197360"/>
              <a:ext cx="8047800" cy="4187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12240" y="1188720"/>
                <a:ext cx="8070840" cy="420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376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9DBFEB85-5A1A-4FCD-848D-AC598962732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947800" y="361080"/>
              <a:ext cx="7408080" cy="4336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8800" y="350280"/>
                <a:ext cx="7426080" cy="435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720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6645493-2243-447E-BE40-EDA4907EF89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92960" y="227520"/>
              <a:ext cx="7424280" cy="5822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4320" y="220320"/>
                <a:ext cx="7445160" cy="58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894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EDCA8AB-0AA9-41FD-AE94-8E7FCF97627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007560" y="408600"/>
              <a:ext cx="6651720" cy="1704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6760" y="397440"/>
                <a:ext cx="6674760" cy="171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500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D984092-10E8-4787-959A-6D7412A499A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54720" y="6840"/>
              <a:ext cx="7192800" cy="6179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840" y="-360"/>
                <a:ext cx="7211880" cy="619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577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BFEA07D-69FD-456F-9858-DE6E3A26E4E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71720" y="0"/>
              <a:ext cx="8064720" cy="5100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5600" y="-11520"/>
                <a:ext cx="8082360" cy="512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945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06A6251F-B843-466D-BB54-FDE9317B14C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39600" y="222840"/>
              <a:ext cx="7826040" cy="5866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4560" y="214200"/>
                <a:ext cx="7844040" cy="588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75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33239FA-AF29-49B0-BD14-1B0446AD5B8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358200" y="261000"/>
              <a:ext cx="5293800" cy="4711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120" y="251280"/>
                <a:ext cx="5319000" cy="47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053640" y="4889160"/>
              <a:ext cx="7097400" cy="1188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2120" y="4880520"/>
                <a:ext cx="7121160" cy="120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152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A75A334-CF21-4A1F-8F62-06CBDEC9DD4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62800" y="100800"/>
              <a:ext cx="6534720" cy="4343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2720" y="91800"/>
                <a:ext cx="6552000" cy="436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133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9D5E919B-1F03-4BF1-8FE6-30D374661D2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57960" y="227520"/>
              <a:ext cx="7560360" cy="3758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9680" y="216720"/>
                <a:ext cx="7581240" cy="377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416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3156A3A-4A9A-4E48-B2AE-20B3D4CC1D5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123907" name="Rectangle 2"/>
          <p:cNvSpPr>
            <a:spLocks noChangeArrowheads="1"/>
          </p:cNvSpPr>
          <p:nvPr/>
        </p:nvSpPr>
        <p:spPr bwMode="auto">
          <a:xfrm>
            <a:off x="2590800" y="1658939"/>
            <a:ext cx="7772400" cy="255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QUICKSORT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Quciksort is a sorting algorithm whose worst-case is O(n^2) but its randomized version has an average-case complexity of O(nlogn). </a:t>
            </a:r>
          </a:p>
        </p:txBody>
      </p:sp>
    </p:spTree>
    <p:extLst>
      <p:ext uri="{BB962C8B-B14F-4D97-AF65-F5344CB8AC3E}">
        <p14:creationId xmlns:p14="http://schemas.microsoft.com/office/powerpoint/2010/main" val="385673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4149909-B5B9-468C-9BA7-8261DA5C3FD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95120" y="104760"/>
              <a:ext cx="6447960" cy="5327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6480" y="94680"/>
                <a:ext cx="6467760" cy="534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79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4C2033C-3219-4FAD-817D-2F61FD128F8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85680" y="104760"/>
              <a:ext cx="7559280" cy="6285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4880" y="94680"/>
                <a:ext cx="7576560" cy="630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687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EC9424B-4414-49F6-8E12-52E25E39127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07800" y="75240"/>
              <a:ext cx="8051760" cy="6134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7720" y="64080"/>
                <a:ext cx="8074080" cy="615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181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9AC6BC79-784B-47C0-87CF-53E340B56F4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62800" y="6840"/>
              <a:ext cx="8035920" cy="5629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2720" y="-3240"/>
                <a:ext cx="8055000" cy="565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956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488CD64-BB27-45C6-9177-E685E8AE1E9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52560" y="77040"/>
              <a:ext cx="5971320" cy="3322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4280" y="66960"/>
                <a:ext cx="5990760" cy="334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681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7089718-B2CD-4D5E-BB6F-A2FB92F1D30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736760" y="330480"/>
              <a:ext cx="8231040" cy="6526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5960" y="324720"/>
                <a:ext cx="8251200" cy="654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7700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7C394CE-EC33-4A1D-9050-D6C9E0E4342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124931" name="Rectangle 2"/>
          <p:cNvSpPr>
            <a:spLocks noChangeArrowheads="1"/>
          </p:cNvSpPr>
          <p:nvPr/>
        </p:nvSpPr>
        <p:spPr bwMode="auto">
          <a:xfrm>
            <a:off x="1981200" y="1143001"/>
            <a:ext cx="8305800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Quicksort uses a procedure called SPLIT that works as follows: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Given an array A[p..r] it ﬁnd the correct location q of A[p] in the array so that all the elements to the right of it are ≥ A[p] and all elements to the left of it are &lt; A[p]. </a:t>
            </a:r>
          </a:p>
        </p:txBody>
      </p:sp>
    </p:spTree>
    <p:extLst>
      <p:ext uri="{BB962C8B-B14F-4D97-AF65-F5344CB8AC3E}">
        <p14:creationId xmlns:p14="http://schemas.microsoft.com/office/powerpoint/2010/main" val="415707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79B231A-FC60-4920-A09E-9193C9888C6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125955" name="Rectangle 2"/>
          <p:cNvSpPr>
            <a:spLocks noChangeArrowheads="1"/>
          </p:cNvSpPr>
          <p:nvPr/>
        </p:nvSpPr>
        <p:spPr bwMode="auto">
          <a:xfrm>
            <a:off x="2057400" y="304801"/>
            <a:ext cx="8077200" cy="4524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dirty="0"/>
              <a:t>SPLIT works as follows: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/>
              <a:t>It compare A[p] to A[p + 1], A[p + 2] etc. until it ﬁnd the ﬁrst element, say A[p + </a:t>
            </a:r>
            <a:r>
              <a:rPr lang="en-US" altLang="en-US" dirty="0" err="1"/>
              <a:t>i</a:t>
            </a:r>
            <a:r>
              <a:rPr lang="en-US" altLang="en-US" dirty="0"/>
              <a:t>] that it is less than A[p].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/>
              <a:t>It then swap it with A[p + 1] (If </a:t>
            </a:r>
            <a:r>
              <a:rPr lang="en-US" altLang="en-US" dirty="0" err="1"/>
              <a:t>i</a:t>
            </a:r>
            <a:r>
              <a:rPr lang="en-US" altLang="en-US" dirty="0"/>
              <a:t> = 1 then it is as if it swaps it with itself).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1146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L1.</a:t>
            </a:r>
            <a:fld id="{78275F9F-1811-427D-ABC7-02A4D46637AD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  <p:sp>
        <p:nvSpPr>
          <p:cNvPr id="3" name="Rectangle 2"/>
          <p:cNvSpPr/>
          <p:nvPr/>
        </p:nvSpPr>
        <p:spPr>
          <a:xfrm>
            <a:off x="2362200" y="1066800"/>
            <a:ext cx="7315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/>
              <a:t>Then it continue this comparison with A[p] starting with A[p + </a:t>
            </a:r>
            <a:r>
              <a:rPr lang="en-US" altLang="en-US" dirty="0" err="1"/>
              <a:t>i</a:t>
            </a:r>
            <a:r>
              <a:rPr lang="en-US" altLang="en-US" dirty="0"/>
              <a:t> + 1] until again it ﬁnd an element that is less than A[p]. </a:t>
            </a:r>
          </a:p>
          <a:p>
            <a:endParaRPr lang="en-US" altLang="en-US" dirty="0"/>
          </a:p>
          <a:p>
            <a:r>
              <a:rPr lang="en-US" altLang="en-US" dirty="0"/>
              <a:t>Then it swaps it with the ﬁrst element that is ≥ section. It repeats this until it reaches the end of the array. Finally, it swaps A[p] with last element in &lt; section.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9968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5A259090-FC74-4CE6-AD41-EF7E0AD46E3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  <p:sp>
        <p:nvSpPr>
          <p:cNvPr id="128003" name="Rectangle 2"/>
          <p:cNvSpPr>
            <a:spLocks noChangeArrowheads="1"/>
          </p:cNvSpPr>
          <p:nvPr/>
        </p:nvSpPr>
        <p:spPr bwMode="auto">
          <a:xfrm>
            <a:off x="2971800" y="1905001"/>
            <a:ext cx="6934200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In ﬁnding the ﬁrst &lt; it looks like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A[p] ≥ ≥ ··· ≥ &lt; ···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And after the ﬁrst swap it looks like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A[p] &lt; ≥ ··· ≥ ≥ ···</a:t>
            </a:r>
          </a:p>
        </p:txBody>
      </p:sp>
    </p:spTree>
    <p:extLst>
      <p:ext uri="{BB962C8B-B14F-4D97-AF65-F5344CB8AC3E}">
        <p14:creationId xmlns:p14="http://schemas.microsoft.com/office/powerpoint/2010/main" val="105394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D04D8FF-80E6-4095-8148-BB239BB2ADE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p:sp>
        <p:nvSpPr>
          <p:cNvPr id="129027" name="Rectangle 2"/>
          <p:cNvSpPr>
            <a:spLocks noChangeArrowheads="1"/>
          </p:cNvSpPr>
          <p:nvPr/>
        </p:nvSpPr>
        <p:spPr bwMode="auto">
          <a:xfrm>
            <a:off x="1981200" y="1166814"/>
            <a:ext cx="8001000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Once we have the SPLIT procedure we can sort an array A[p..r] by the following recursive algorithm: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Quicksort (A,p,r)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     If p &lt; r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            Then q ← SLPIT (A,p,r)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             Quicksort (A,p,q)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             Quicksort (A,q + 1,r)  </a:t>
            </a:r>
          </a:p>
        </p:txBody>
      </p:sp>
    </p:spTree>
    <p:extLst>
      <p:ext uri="{BB962C8B-B14F-4D97-AF65-F5344CB8AC3E}">
        <p14:creationId xmlns:p14="http://schemas.microsoft.com/office/powerpoint/2010/main" val="105569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79ECA14-E5AB-4368-B358-43FA7787C0C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130051" name="Rectangle 2"/>
          <p:cNvSpPr>
            <a:spLocks noChangeArrowheads="1"/>
          </p:cNvSpPr>
          <p:nvPr/>
        </p:nvSpPr>
        <p:spPr bwMode="auto">
          <a:xfrm>
            <a:off x="2057400" y="2151064"/>
            <a:ext cx="8382000" cy="255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Split does n−1 comparisons on an array of size n.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Worst-case of Qicksort is θ(n^2).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Take a sorted array.</a:t>
            </a:r>
          </a:p>
        </p:txBody>
      </p:sp>
    </p:spTree>
    <p:extLst>
      <p:ext uri="{BB962C8B-B14F-4D97-AF65-F5344CB8AC3E}">
        <p14:creationId xmlns:p14="http://schemas.microsoft.com/office/powerpoint/2010/main" val="234685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1612562A-A620-4823-AFCE-9706659DFDF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131075" name="Rectangle 2"/>
          <p:cNvSpPr>
            <a:spLocks noChangeArrowheads="1"/>
          </p:cNvSpPr>
          <p:nvPr/>
        </p:nvSpPr>
        <p:spPr bwMode="auto">
          <a:xfrm>
            <a:off x="2133600" y="457201"/>
            <a:ext cx="8458200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Randomized Quciksort: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It selects the element to be compared with randomly among the indices p,...,r, rather than p.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/>
              <a:t>Its complexity satisﬁes the recurrence relation: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35800" y="3479400"/>
              <a:ext cx="7773480" cy="1862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7520" y="3469680"/>
                <a:ext cx="7794360" cy="18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867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385</Words>
  <Application>Microsoft Office PowerPoint</Application>
  <PresentationFormat>Widescreen</PresentationFormat>
  <Paragraphs>64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</cp:revision>
  <dcterms:created xsi:type="dcterms:W3CDTF">2019-02-12T13:27:41Z</dcterms:created>
  <dcterms:modified xsi:type="dcterms:W3CDTF">2019-02-12T13:28:11Z</dcterms:modified>
</cp:coreProperties>
</file>

<file path=docProps/thumbnail.jpeg>
</file>